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48" r:id="rId3"/>
  </p:sldMasterIdLst>
  <p:sldIdLst>
    <p:sldId id="257" r:id="rId4"/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98EE8-DAD1-A093-2599-56D64CE547B5}" v="4" dt="2023-07-31T15:17:47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87CAE-AB4B-4D18-A441-3379EE1047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618288-7D68-4B85-9575-AC71649EA678}">
      <dgm:prSet phldrT="[Text]" custT="1"/>
      <dgm:spPr>
        <a:solidFill>
          <a:srgbClr val="C00000"/>
        </a:solidFill>
      </dgm:spPr>
      <dgm:t>
        <a:bodyPr spcFirstLastPara="0" vert="horz" wrap="square" lIns="7620" tIns="7620" rIns="7620" bIns="116208" numCol="1" spcCol="1270" anchor="ctr" anchorCtr="0"/>
        <a:lstStyle/>
        <a:p>
          <a:r>
            <a:rPr lang="en-GB" sz="1200" b="1"/>
            <a:t>Fundraiser &amp; Supporter Engagement (FSE)</a:t>
          </a:r>
        </a:p>
      </dgm:t>
    </dgm:pt>
    <dgm:pt modelId="{ADA50DF4-56A2-46E7-9037-D177597456AC}" type="parTrans" cxnId="{4D3CFD95-62A0-4AD2-A4E3-DBCCA7208CF2}">
      <dgm:prSet/>
      <dgm:spPr/>
      <dgm:t>
        <a:bodyPr/>
        <a:lstStyle/>
        <a:p>
          <a:endParaRPr lang="en-GB" sz="1100" b="1"/>
        </a:p>
      </dgm:t>
    </dgm:pt>
    <dgm:pt modelId="{CA9D834E-708C-46E6-AA47-C62B9E69164E}" type="sibTrans" cxnId="{4D3CFD95-62A0-4AD2-A4E3-DBCCA7208CF2}">
      <dgm:prSet/>
      <dgm:spPr/>
      <dgm:t>
        <a:bodyPr/>
        <a:lstStyle/>
        <a:p>
          <a:endParaRPr lang="en-GB" sz="1100" b="1"/>
        </a:p>
      </dgm:t>
    </dgm:pt>
    <dgm:pt modelId="{42ECFB1C-4038-4E86-8FCC-5CF36010C07D}">
      <dgm:prSet phldrT="[Text]" custT="1"/>
      <dgm:spPr>
        <a:solidFill>
          <a:srgbClr val="7030A0"/>
        </a:solidFill>
      </dgm:spPr>
      <dgm:t>
        <a:bodyPr spcFirstLastPara="0" vert="horz" wrap="square" lIns="5715" tIns="5715" rIns="5715" bIns="75249" numCol="1" spcCol="1270" anchor="ctr" anchorCtr="0"/>
        <a:lstStyle/>
        <a:p>
          <a:r>
            <a:rPr lang="en-GB" sz="1100" b="1"/>
            <a:t>Business Operations, Improvement and Digital (BOID)</a:t>
          </a:r>
        </a:p>
      </dgm:t>
    </dgm:pt>
    <dgm:pt modelId="{EA892518-0476-4561-B8EA-A220B3AA8FB6}" type="parTrans" cxnId="{35BF9D95-BBB9-46ED-A41A-C41FF3521A3A}">
      <dgm:prSet/>
      <dgm:spPr/>
      <dgm:t>
        <a:bodyPr/>
        <a:lstStyle/>
        <a:p>
          <a:endParaRPr lang="en-GB" sz="1100" b="1"/>
        </a:p>
      </dgm:t>
    </dgm:pt>
    <dgm:pt modelId="{A34B1B4D-72FF-4B72-9322-CA2B3DC585E5}" type="sibTrans" cxnId="{35BF9D95-BBB9-46ED-A41A-C41FF3521A3A}">
      <dgm:prSet/>
      <dgm:spPr/>
      <dgm:t>
        <a:bodyPr/>
        <a:lstStyle/>
        <a:p>
          <a:endParaRPr lang="en-GB" sz="1100" b="1"/>
        </a:p>
      </dgm:t>
    </dgm:pt>
    <dgm:pt modelId="{8DD51A46-503C-408D-8C1F-DAB23183513C}">
      <dgm:prSet phldrT="[Text]" custT="1"/>
      <dgm:spPr>
        <a:solidFill>
          <a:srgbClr val="7030A0"/>
        </a:solidFill>
      </dgm:spPr>
      <dgm:t>
        <a:bodyPr spcFirstLastPara="0" vert="horz" wrap="square" lIns="5715" tIns="5715" rIns="5715" bIns="75249" numCol="1" spcCol="1270" anchor="ctr" anchorCtr="0"/>
        <a:lstStyle/>
        <a:p>
          <a:r>
            <a:rPr lang="en-GB" sz="1100" b="1"/>
            <a:t>Community and Church Fundraising &amp; Engagement (CCFE)</a:t>
          </a:r>
        </a:p>
      </dgm:t>
    </dgm:pt>
    <dgm:pt modelId="{F05A5459-700B-49AB-9857-ABD4E18FC5A8}" type="parTrans" cxnId="{351BF5CF-B811-4444-B66A-78F1F47295CE}">
      <dgm:prSet/>
      <dgm:spPr/>
      <dgm:t>
        <a:bodyPr/>
        <a:lstStyle/>
        <a:p>
          <a:endParaRPr lang="en-GB" sz="1100" b="1"/>
        </a:p>
      </dgm:t>
    </dgm:pt>
    <dgm:pt modelId="{E627254B-10CA-4D70-9A18-7977F4452343}" type="sibTrans" cxnId="{351BF5CF-B811-4444-B66A-78F1F47295CE}">
      <dgm:prSet/>
      <dgm:spPr/>
      <dgm:t>
        <a:bodyPr/>
        <a:lstStyle/>
        <a:p>
          <a:endParaRPr lang="en-GB" sz="1100" b="1"/>
        </a:p>
      </dgm:t>
    </dgm:pt>
    <dgm:pt modelId="{D9957F86-B29A-4A90-A7A2-AC5374D1D4C1}">
      <dgm:prSet phldrT="[Text]" custT="1"/>
      <dgm:spPr>
        <a:solidFill>
          <a:srgbClr val="7030A0"/>
        </a:solidFill>
      </dgm:spPr>
      <dgm:t>
        <a:bodyPr spcFirstLastPara="0" vert="horz" wrap="square" lIns="5715" tIns="5715" rIns="5715" bIns="75249" numCol="1" spcCol="1270" anchor="ctr" anchorCtr="0"/>
        <a:lstStyle/>
        <a:p>
          <a:r>
            <a:rPr lang="en-GB" sz="1100" b="1"/>
            <a:t>Marketing and Fundraising (M&amp;F)</a:t>
          </a:r>
        </a:p>
      </dgm:t>
    </dgm:pt>
    <dgm:pt modelId="{21B075F9-583D-40AA-AD8D-24D2E35B9C15}" type="parTrans" cxnId="{C9691767-CAF3-4D93-BE90-415340133FE9}">
      <dgm:prSet/>
      <dgm:spPr/>
      <dgm:t>
        <a:bodyPr/>
        <a:lstStyle/>
        <a:p>
          <a:endParaRPr lang="en-GB" sz="1100" b="1"/>
        </a:p>
      </dgm:t>
    </dgm:pt>
    <dgm:pt modelId="{70CF6F2B-BB9F-4349-BE3D-12CE75D20F82}" type="sibTrans" cxnId="{C9691767-CAF3-4D93-BE90-415340133FE9}">
      <dgm:prSet/>
      <dgm:spPr/>
      <dgm:t>
        <a:bodyPr/>
        <a:lstStyle/>
        <a:p>
          <a:endParaRPr lang="en-GB" sz="1100" b="1"/>
        </a:p>
      </dgm:t>
    </dgm:pt>
    <dgm:pt modelId="{388B7B4D-4231-46A8-BBFA-FA77A5637C6F}">
      <dgm:prSet phldrT="[Text]" custT="1"/>
      <dgm:spPr>
        <a:solidFill>
          <a:srgbClr val="7030A0"/>
        </a:solidFill>
      </dgm:spPr>
      <dgm:t>
        <a:bodyPr spcFirstLastPara="0" vert="horz" wrap="square" lIns="5715" tIns="5715" rIns="5715" bIns="75249" numCol="1" spcCol="1270" anchor="ctr" anchorCtr="0"/>
        <a:lstStyle/>
        <a:p>
          <a:r>
            <a:rPr lang="en-GB" sz="1100" b="1"/>
            <a:t>Communications</a:t>
          </a:r>
        </a:p>
      </dgm:t>
    </dgm:pt>
    <dgm:pt modelId="{BD4A0DBB-ACD2-444D-8156-3FFD1179847F}" type="parTrans" cxnId="{75965A8B-4D59-451D-BC95-A2F719111D5F}">
      <dgm:prSet/>
      <dgm:spPr/>
      <dgm:t>
        <a:bodyPr/>
        <a:lstStyle/>
        <a:p>
          <a:endParaRPr lang="en-GB" sz="1100" b="1"/>
        </a:p>
      </dgm:t>
    </dgm:pt>
    <dgm:pt modelId="{3D5B5BAE-D6C1-4CA8-ADDB-2C015A15F07E}" type="sibTrans" cxnId="{75965A8B-4D59-451D-BC95-A2F719111D5F}">
      <dgm:prSet/>
      <dgm:spPr/>
      <dgm:t>
        <a:bodyPr/>
        <a:lstStyle/>
        <a:p>
          <a:endParaRPr lang="en-GB" sz="1100" b="1"/>
        </a:p>
      </dgm:t>
    </dgm:pt>
    <dgm:pt modelId="{3D39D7C9-9B8C-4D91-BA9F-F44265B60795}">
      <dgm:prSet phldrT="[Text]" custT="1"/>
      <dgm:spPr>
        <a:solidFill>
          <a:srgbClr val="7030A0"/>
        </a:solidFill>
      </dgm:spPr>
      <dgm:t>
        <a:bodyPr spcFirstLastPara="0" vert="horz" wrap="square" lIns="5715" tIns="5715" rIns="5715" bIns="75249" numCol="1" spcCol="1270" anchor="ctr" anchorCtr="0"/>
        <a:lstStyle/>
        <a:p>
          <a:r>
            <a:rPr lang="en-GB" sz="1100" b="1"/>
            <a:t>Philanthropy &amp; Partnerships (P&amp;P)</a:t>
          </a:r>
        </a:p>
      </dgm:t>
    </dgm:pt>
    <dgm:pt modelId="{B0EFEC9B-2AD7-4789-BA27-2F117567E82C}" type="parTrans" cxnId="{402FBFA5-77E2-4BB4-B09E-3C35BCCB0167}">
      <dgm:prSet/>
      <dgm:spPr/>
      <dgm:t>
        <a:bodyPr/>
        <a:lstStyle/>
        <a:p>
          <a:endParaRPr lang="en-GB" sz="1100" b="1"/>
        </a:p>
      </dgm:t>
    </dgm:pt>
    <dgm:pt modelId="{212CC9F9-8D4A-42B6-B345-502433821A26}" type="sibTrans" cxnId="{402FBFA5-77E2-4BB4-B09E-3C35BCCB0167}">
      <dgm:prSet/>
      <dgm:spPr/>
      <dgm:t>
        <a:bodyPr/>
        <a:lstStyle/>
        <a:p>
          <a:endParaRPr lang="en-GB" sz="1100" b="1"/>
        </a:p>
      </dgm:t>
    </dgm:pt>
    <dgm:pt modelId="{1D256B87-53B3-4BD8-9BCD-3B3A57805B8F}">
      <dgm:prSet custT="1"/>
      <dgm:spPr/>
      <dgm:t>
        <a:bodyPr/>
        <a:lstStyle/>
        <a:p>
          <a:r>
            <a:rPr lang="en-GB" sz="1100" b="1"/>
            <a:t>Business Operations &amp; Planning (BOP)</a:t>
          </a:r>
        </a:p>
      </dgm:t>
    </dgm:pt>
    <dgm:pt modelId="{E11AFC06-3A9D-42BC-9E06-2C4DF3994533}" type="parTrans" cxnId="{3CE0C546-1E0D-4B72-8872-ED0D0864CE5E}">
      <dgm:prSet/>
      <dgm:spPr/>
      <dgm:t>
        <a:bodyPr/>
        <a:lstStyle/>
        <a:p>
          <a:endParaRPr lang="en-GB" sz="1100" b="1"/>
        </a:p>
      </dgm:t>
    </dgm:pt>
    <dgm:pt modelId="{B3F9F483-2DFC-4CEB-8B56-853478E2D19F}" type="sibTrans" cxnId="{3CE0C546-1E0D-4B72-8872-ED0D0864CE5E}">
      <dgm:prSet/>
      <dgm:spPr/>
      <dgm:t>
        <a:bodyPr/>
        <a:lstStyle/>
        <a:p>
          <a:endParaRPr lang="en-GB" sz="1100" b="1"/>
        </a:p>
      </dgm:t>
    </dgm:pt>
    <dgm:pt modelId="{2A0985FC-384B-4727-B2D0-54715451CA12}">
      <dgm:prSet custT="1"/>
      <dgm:spPr/>
      <dgm:t>
        <a:bodyPr/>
        <a:lstStyle/>
        <a:p>
          <a:r>
            <a:rPr lang="en-GB" sz="1100" b="1"/>
            <a:t>Income Processing (IPU)</a:t>
          </a:r>
        </a:p>
      </dgm:t>
    </dgm:pt>
    <dgm:pt modelId="{9663214F-E931-425B-B40E-04B3569FBE6F}" type="parTrans" cxnId="{A04E4568-FCF8-4FDC-89FE-4BBCDB395356}">
      <dgm:prSet/>
      <dgm:spPr/>
      <dgm:t>
        <a:bodyPr/>
        <a:lstStyle/>
        <a:p>
          <a:endParaRPr lang="en-GB" sz="1100" b="1"/>
        </a:p>
      </dgm:t>
    </dgm:pt>
    <dgm:pt modelId="{7AB7440F-28B3-4935-BDA9-60EE80690DC9}" type="sibTrans" cxnId="{A04E4568-FCF8-4FDC-89FE-4BBCDB395356}">
      <dgm:prSet/>
      <dgm:spPr/>
      <dgm:t>
        <a:bodyPr/>
        <a:lstStyle/>
        <a:p>
          <a:endParaRPr lang="en-GB" sz="1100" b="1"/>
        </a:p>
      </dgm:t>
    </dgm:pt>
    <dgm:pt modelId="{8E3CD1CE-9D90-4A56-A444-A03F9E0BC2A4}">
      <dgm:prSet custT="1"/>
      <dgm:spPr/>
      <dgm:t>
        <a:bodyPr/>
        <a:lstStyle/>
        <a:p>
          <a:r>
            <a:rPr lang="en-GB" sz="1100" b="1"/>
            <a:t>Dynamics </a:t>
          </a:r>
        </a:p>
        <a:p>
          <a:r>
            <a:rPr lang="en-GB" sz="1100" b="1"/>
            <a:t>CRM Team</a:t>
          </a:r>
        </a:p>
      </dgm:t>
    </dgm:pt>
    <dgm:pt modelId="{3F193093-31B0-46A6-9F32-0AF2D4737CFA}" type="parTrans" cxnId="{EEF813A7-A104-44E7-AE59-BA9A4BF39B46}">
      <dgm:prSet/>
      <dgm:spPr/>
      <dgm:t>
        <a:bodyPr/>
        <a:lstStyle/>
        <a:p>
          <a:endParaRPr lang="en-GB" sz="1100" b="1"/>
        </a:p>
      </dgm:t>
    </dgm:pt>
    <dgm:pt modelId="{760C97E1-D4AF-40E8-95C9-DF6E14E362B7}" type="sibTrans" cxnId="{EEF813A7-A104-44E7-AE59-BA9A4BF39B46}">
      <dgm:prSet/>
      <dgm:spPr/>
      <dgm:t>
        <a:bodyPr/>
        <a:lstStyle/>
        <a:p>
          <a:endParaRPr lang="en-GB" sz="1100" b="1"/>
        </a:p>
      </dgm:t>
    </dgm:pt>
    <dgm:pt modelId="{7E8EA488-B1A0-4016-92CB-9E3EDDD3DDB2}">
      <dgm:prSet custT="1"/>
      <dgm:spPr/>
      <dgm:t>
        <a:bodyPr/>
        <a:lstStyle/>
        <a:p>
          <a:r>
            <a:rPr lang="en-US" sz="1100" b="1"/>
            <a:t>British Church Relations (BCR)</a:t>
          </a:r>
          <a:endParaRPr lang="en-GB" sz="1100" b="1"/>
        </a:p>
      </dgm:t>
    </dgm:pt>
    <dgm:pt modelId="{5A9C20B5-FA60-4375-B4C5-2476C765B549}" type="parTrans" cxnId="{8A456BAE-448C-47D7-AD4A-CE2ADE706693}">
      <dgm:prSet/>
      <dgm:spPr/>
      <dgm:t>
        <a:bodyPr/>
        <a:lstStyle/>
        <a:p>
          <a:endParaRPr lang="en-GB" sz="1100" b="1"/>
        </a:p>
      </dgm:t>
    </dgm:pt>
    <dgm:pt modelId="{14A0CE2A-E747-4B6E-97A3-EC932FA90D7C}" type="sibTrans" cxnId="{8A456BAE-448C-47D7-AD4A-CE2ADE706693}">
      <dgm:prSet/>
      <dgm:spPr/>
      <dgm:t>
        <a:bodyPr/>
        <a:lstStyle/>
        <a:p>
          <a:endParaRPr lang="en-GB" sz="1100" b="1"/>
        </a:p>
      </dgm:t>
    </dgm:pt>
    <dgm:pt modelId="{EFE93301-CC27-4347-9414-8EE01A3082BC}">
      <dgm:prSet custT="1"/>
      <dgm:spPr/>
      <dgm:t>
        <a:bodyPr/>
        <a:lstStyle/>
        <a:p>
          <a:r>
            <a:rPr lang="en-GB" sz="1100" b="1"/>
            <a:t>Community Fundraising and Volunteering (CFV)</a:t>
          </a:r>
        </a:p>
      </dgm:t>
    </dgm:pt>
    <dgm:pt modelId="{B051BC3A-5E76-46C9-AD70-0ED62A8624B9}" type="parTrans" cxnId="{20DC49A1-E69F-427F-ADEF-C2CD5FAE0434}">
      <dgm:prSet/>
      <dgm:spPr/>
      <dgm:t>
        <a:bodyPr/>
        <a:lstStyle/>
        <a:p>
          <a:endParaRPr lang="en-GB" sz="1100" b="1"/>
        </a:p>
      </dgm:t>
    </dgm:pt>
    <dgm:pt modelId="{52FA4E97-FE55-4C67-9669-504D806CC156}" type="sibTrans" cxnId="{20DC49A1-E69F-427F-ADEF-C2CD5FAE0434}">
      <dgm:prSet/>
      <dgm:spPr/>
      <dgm:t>
        <a:bodyPr/>
        <a:lstStyle/>
        <a:p>
          <a:endParaRPr lang="en-GB" sz="1100" b="1"/>
        </a:p>
      </dgm:t>
    </dgm:pt>
    <dgm:pt modelId="{91ED668D-D10B-4909-A970-AE612E63040C}">
      <dgm:prSet custT="1"/>
      <dgm:spPr/>
      <dgm:t>
        <a:bodyPr/>
        <a:lstStyle/>
        <a:p>
          <a:r>
            <a:rPr lang="en-GB" sz="1100" b="1"/>
            <a:t>Community Fundraising &amp; Engagement (CFE)</a:t>
          </a:r>
        </a:p>
      </dgm:t>
    </dgm:pt>
    <dgm:pt modelId="{FED2D619-FE22-4695-B062-74379077FC2F}" type="parTrans" cxnId="{AA818401-C0FD-4D96-8579-876886734E06}">
      <dgm:prSet/>
      <dgm:spPr/>
      <dgm:t>
        <a:bodyPr/>
        <a:lstStyle/>
        <a:p>
          <a:endParaRPr lang="en-GB" sz="1100" b="1"/>
        </a:p>
      </dgm:t>
    </dgm:pt>
    <dgm:pt modelId="{B7F3FF7C-F4D1-48F8-86D8-EC31F80BD15D}" type="sibTrans" cxnId="{AA818401-C0FD-4D96-8579-876886734E06}">
      <dgm:prSet/>
      <dgm:spPr/>
      <dgm:t>
        <a:bodyPr/>
        <a:lstStyle/>
        <a:p>
          <a:endParaRPr lang="en-GB" sz="1100" b="1"/>
        </a:p>
      </dgm:t>
    </dgm:pt>
    <dgm:pt modelId="{F51EB66C-4A54-4DF2-A2D6-51B3E0375528}">
      <dgm:prSet custT="1"/>
      <dgm:spPr/>
      <dgm:t>
        <a:bodyPr/>
        <a:lstStyle/>
        <a:p>
          <a:r>
            <a:rPr lang="en-GB" sz="1100" b="1"/>
            <a:t>Media and Public Engagement</a:t>
          </a:r>
        </a:p>
      </dgm:t>
    </dgm:pt>
    <dgm:pt modelId="{DD6321DF-6B60-4517-977C-AF03F1F08B6B}" type="parTrans" cxnId="{7A28ACC5-7550-450A-908D-BF204A432A36}">
      <dgm:prSet/>
      <dgm:spPr/>
      <dgm:t>
        <a:bodyPr/>
        <a:lstStyle/>
        <a:p>
          <a:endParaRPr lang="en-GB" sz="1100" b="1"/>
        </a:p>
      </dgm:t>
    </dgm:pt>
    <dgm:pt modelId="{0FD5BF98-91DE-4254-A0D0-D6EFCD023B0A}" type="sibTrans" cxnId="{7A28ACC5-7550-450A-908D-BF204A432A36}">
      <dgm:prSet/>
      <dgm:spPr/>
      <dgm:t>
        <a:bodyPr/>
        <a:lstStyle/>
        <a:p>
          <a:endParaRPr lang="en-GB" sz="1100" b="1"/>
        </a:p>
      </dgm:t>
    </dgm:pt>
    <dgm:pt modelId="{2A876E92-1FB1-4C52-97D1-59EA09E6D7C8}">
      <dgm:prSet custT="1"/>
      <dgm:spPr/>
      <dgm:t>
        <a:bodyPr/>
        <a:lstStyle/>
        <a:p>
          <a:r>
            <a:rPr lang="en-GB" sz="1100" b="1"/>
            <a:t>Communications    and Content</a:t>
          </a:r>
        </a:p>
      </dgm:t>
    </dgm:pt>
    <dgm:pt modelId="{FD240467-5EC1-4BE1-BD35-BEB822E862A6}" type="parTrans" cxnId="{3E53AA49-185F-4B64-8EF1-F7037336F2C2}">
      <dgm:prSet/>
      <dgm:spPr/>
      <dgm:t>
        <a:bodyPr/>
        <a:lstStyle/>
        <a:p>
          <a:endParaRPr lang="en-GB" sz="1100" b="1"/>
        </a:p>
      </dgm:t>
    </dgm:pt>
    <dgm:pt modelId="{D6240264-C970-4107-9729-5FB53F4903F1}" type="sibTrans" cxnId="{3E53AA49-185F-4B64-8EF1-F7037336F2C2}">
      <dgm:prSet/>
      <dgm:spPr/>
      <dgm:t>
        <a:bodyPr/>
        <a:lstStyle/>
        <a:p>
          <a:endParaRPr lang="en-GB" sz="1100" b="1"/>
        </a:p>
      </dgm:t>
    </dgm:pt>
    <dgm:pt modelId="{43D7C7D1-F447-450C-AB7C-6412780A385C}">
      <dgm:prSet custT="1"/>
      <dgm:spPr/>
      <dgm:t>
        <a:bodyPr/>
        <a:lstStyle/>
        <a:p>
          <a:r>
            <a:rPr lang="en-GB" sz="1100" b="1"/>
            <a:t>Scotland &amp; Wales Communications</a:t>
          </a:r>
        </a:p>
      </dgm:t>
    </dgm:pt>
    <dgm:pt modelId="{89721E28-90B5-4356-ADC2-3DFAA46269D9}" type="parTrans" cxnId="{B6F03B4F-61B5-4FED-95BB-37A7C309778F}">
      <dgm:prSet/>
      <dgm:spPr/>
      <dgm:t>
        <a:bodyPr/>
        <a:lstStyle/>
        <a:p>
          <a:endParaRPr lang="en-GB" sz="1100" b="1"/>
        </a:p>
      </dgm:t>
    </dgm:pt>
    <dgm:pt modelId="{6AF67247-17CD-47E6-B3D7-DF7528C05833}" type="sibTrans" cxnId="{B6F03B4F-61B5-4FED-95BB-37A7C309778F}">
      <dgm:prSet/>
      <dgm:spPr/>
      <dgm:t>
        <a:bodyPr/>
        <a:lstStyle/>
        <a:p>
          <a:endParaRPr lang="en-GB" sz="1100" b="1"/>
        </a:p>
      </dgm:t>
    </dgm:pt>
    <dgm:pt modelId="{FB1A6178-F5EE-460B-AE8F-09C17D76DAF3}">
      <dgm:prSet custT="1"/>
      <dgm:spPr/>
      <dgm:t>
        <a:bodyPr/>
        <a:lstStyle/>
        <a:p>
          <a:r>
            <a:rPr lang="en-GB" sz="1100" b="1"/>
            <a:t>Legacies</a:t>
          </a:r>
        </a:p>
      </dgm:t>
    </dgm:pt>
    <dgm:pt modelId="{D46F37C0-0247-4FAA-9D81-D903DCCE6BB3}" type="parTrans" cxnId="{477EFB71-FDBE-4859-96D1-AF645BFB45D0}">
      <dgm:prSet/>
      <dgm:spPr/>
      <dgm:t>
        <a:bodyPr/>
        <a:lstStyle/>
        <a:p>
          <a:endParaRPr lang="en-GB" sz="1100" b="1"/>
        </a:p>
      </dgm:t>
    </dgm:pt>
    <dgm:pt modelId="{DEC5332E-877A-4502-ADD5-58D69D951E9F}" type="sibTrans" cxnId="{477EFB71-FDBE-4859-96D1-AF645BFB45D0}">
      <dgm:prSet/>
      <dgm:spPr/>
      <dgm:t>
        <a:bodyPr/>
        <a:lstStyle/>
        <a:p>
          <a:endParaRPr lang="en-GB" sz="1100" b="1"/>
        </a:p>
      </dgm:t>
    </dgm:pt>
    <dgm:pt modelId="{C9558755-6D63-4A25-BA1E-EEB6566969C4}">
      <dgm:prSet custT="1"/>
      <dgm:spPr/>
      <dgm:t>
        <a:bodyPr/>
        <a:lstStyle/>
        <a:p>
          <a:r>
            <a:rPr lang="en-US" sz="1100" b="1"/>
            <a:t>Insight and Innovation</a:t>
          </a:r>
          <a:endParaRPr lang="en-GB" sz="1100" b="1"/>
        </a:p>
      </dgm:t>
    </dgm:pt>
    <dgm:pt modelId="{411C1ECF-B66A-409B-BE63-446328216361}" type="parTrans" cxnId="{1F7700FD-FCC0-4109-9902-59277BB841C9}">
      <dgm:prSet/>
      <dgm:spPr/>
      <dgm:t>
        <a:bodyPr/>
        <a:lstStyle/>
        <a:p>
          <a:endParaRPr lang="en-GB" sz="1100" b="1"/>
        </a:p>
      </dgm:t>
    </dgm:pt>
    <dgm:pt modelId="{40C1A195-BF8A-4E45-B673-731893DD69B0}" type="sibTrans" cxnId="{1F7700FD-FCC0-4109-9902-59277BB841C9}">
      <dgm:prSet/>
      <dgm:spPr/>
      <dgm:t>
        <a:bodyPr/>
        <a:lstStyle/>
        <a:p>
          <a:endParaRPr lang="en-GB" sz="1100" b="1"/>
        </a:p>
      </dgm:t>
    </dgm:pt>
    <dgm:pt modelId="{CD34FC29-E670-49A2-89D6-FCE7EA7125F7}">
      <dgm:prSet custT="1"/>
      <dgm:spPr/>
      <dgm:t>
        <a:bodyPr/>
        <a:lstStyle/>
        <a:p>
          <a:r>
            <a:rPr lang="en-GB" sz="1100" b="1"/>
            <a:t>Individual Giving</a:t>
          </a:r>
        </a:p>
      </dgm:t>
    </dgm:pt>
    <dgm:pt modelId="{74B416C4-0651-4317-AF78-F0F903DB4235}" type="parTrans" cxnId="{680792EF-09DA-41E0-8F17-5B437223F2D8}">
      <dgm:prSet/>
      <dgm:spPr/>
      <dgm:t>
        <a:bodyPr/>
        <a:lstStyle/>
        <a:p>
          <a:endParaRPr lang="en-GB" sz="1100" b="1"/>
        </a:p>
      </dgm:t>
    </dgm:pt>
    <dgm:pt modelId="{5E1D8F04-AFC7-4ED8-A48B-4CBD93407B2D}" type="sibTrans" cxnId="{680792EF-09DA-41E0-8F17-5B437223F2D8}">
      <dgm:prSet/>
      <dgm:spPr/>
      <dgm:t>
        <a:bodyPr/>
        <a:lstStyle/>
        <a:p>
          <a:endParaRPr lang="en-GB" sz="1100" b="1"/>
        </a:p>
      </dgm:t>
    </dgm:pt>
    <dgm:pt modelId="{3B6218BF-7259-42FE-8B36-18AAEFA2B523}">
      <dgm:prSet custT="1"/>
      <dgm:spPr/>
      <dgm:t>
        <a:bodyPr/>
        <a:lstStyle/>
        <a:p>
          <a:r>
            <a:rPr lang="en-GB" sz="1100" b="1"/>
            <a:t>Brand Marketing    and Creative</a:t>
          </a:r>
        </a:p>
      </dgm:t>
    </dgm:pt>
    <dgm:pt modelId="{4F282ABA-EDCE-4EC7-B648-86A4BAE0CBF5}" type="parTrans" cxnId="{B8F22012-5153-4C7D-9099-73976957B570}">
      <dgm:prSet/>
      <dgm:spPr/>
      <dgm:t>
        <a:bodyPr/>
        <a:lstStyle/>
        <a:p>
          <a:endParaRPr lang="en-GB" sz="1100" b="1"/>
        </a:p>
      </dgm:t>
    </dgm:pt>
    <dgm:pt modelId="{C1F066B6-3455-4FCE-B830-583CF338F24B}" type="sibTrans" cxnId="{B8F22012-5153-4C7D-9099-73976957B570}">
      <dgm:prSet/>
      <dgm:spPr/>
      <dgm:t>
        <a:bodyPr/>
        <a:lstStyle/>
        <a:p>
          <a:endParaRPr lang="en-GB" sz="1100" b="1"/>
        </a:p>
      </dgm:t>
    </dgm:pt>
    <dgm:pt modelId="{36DA3382-27E8-4CD3-9380-53A46532B3E2}">
      <dgm:prSet custT="1"/>
      <dgm:spPr/>
      <dgm:t>
        <a:bodyPr/>
        <a:lstStyle/>
        <a:p>
          <a:r>
            <a:rPr lang="en-GB" sz="1100" b="1"/>
            <a:t>Private Sector Partnerships</a:t>
          </a:r>
        </a:p>
      </dgm:t>
    </dgm:pt>
    <dgm:pt modelId="{819D102A-53C1-483E-9FDC-EB421A951D88}" type="parTrans" cxnId="{25890A1A-1EA8-408E-AF09-31971C19E2A5}">
      <dgm:prSet/>
      <dgm:spPr/>
      <dgm:t>
        <a:bodyPr/>
        <a:lstStyle/>
        <a:p>
          <a:endParaRPr lang="en-GB" sz="1100" b="1"/>
        </a:p>
      </dgm:t>
    </dgm:pt>
    <dgm:pt modelId="{EB24AF0B-A854-47D1-AA9A-678ADAEC9CE9}" type="sibTrans" cxnId="{25890A1A-1EA8-408E-AF09-31971C19E2A5}">
      <dgm:prSet/>
      <dgm:spPr/>
      <dgm:t>
        <a:bodyPr/>
        <a:lstStyle/>
        <a:p>
          <a:endParaRPr lang="en-GB" sz="1100" b="1"/>
        </a:p>
      </dgm:t>
    </dgm:pt>
    <dgm:pt modelId="{04E4FE57-1284-4437-82A4-0905ACCD12BD}">
      <dgm:prSet custT="1"/>
      <dgm:spPr/>
      <dgm:t>
        <a:bodyPr/>
        <a:lstStyle/>
        <a:p>
          <a:r>
            <a:rPr lang="en-GB" sz="1100" b="1"/>
            <a:t>Trusts and Foundations</a:t>
          </a:r>
        </a:p>
      </dgm:t>
    </dgm:pt>
    <dgm:pt modelId="{DC58A7D5-D32D-4C78-8053-1CE6ECE8B428}" type="parTrans" cxnId="{A739DF51-371A-4A2E-886A-F9BAA23F890F}">
      <dgm:prSet/>
      <dgm:spPr/>
      <dgm:t>
        <a:bodyPr/>
        <a:lstStyle/>
        <a:p>
          <a:endParaRPr lang="en-GB" sz="1100" b="1"/>
        </a:p>
      </dgm:t>
    </dgm:pt>
    <dgm:pt modelId="{B5D47507-21F1-4C90-ADCE-464E92B986D5}" type="sibTrans" cxnId="{A739DF51-371A-4A2E-886A-F9BAA23F890F}">
      <dgm:prSet/>
      <dgm:spPr/>
      <dgm:t>
        <a:bodyPr/>
        <a:lstStyle/>
        <a:p>
          <a:endParaRPr lang="en-GB" sz="1100" b="1"/>
        </a:p>
      </dgm:t>
    </dgm:pt>
    <dgm:pt modelId="{B6ED4931-24BF-4DF3-8AC7-33196AC5BD88}">
      <dgm:prSet custT="1"/>
      <dgm:spPr/>
      <dgm:t>
        <a:bodyPr/>
        <a:lstStyle/>
        <a:p>
          <a:r>
            <a:rPr lang="en-GB" sz="1100" b="1"/>
            <a:t>Philanthropy</a:t>
          </a:r>
        </a:p>
        <a:p>
          <a:r>
            <a:rPr lang="en-GB" sz="1100" b="1"/>
            <a:t>(MD &amp; MV)</a:t>
          </a:r>
        </a:p>
      </dgm:t>
    </dgm:pt>
    <dgm:pt modelId="{765EBE2F-1DFA-4C40-ABA5-AAF2C977AD61}" type="parTrans" cxnId="{B76BB240-9FFA-48C5-94DE-E2E070199C7C}">
      <dgm:prSet/>
      <dgm:spPr/>
      <dgm:t>
        <a:bodyPr/>
        <a:lstStyle/>
        <a:p>
          <a:endParaRPr lang="en-GB" sz="1100" b="1"/>
        </a:p>
      </dgm:t>
    </dgm:pt>
    <dgm:pt modelId="{61EF7379-FC36-4B28-A2A7-D4326D7B46ED}" type="sibTrans" cxnId="{B76BB240-9FFA-48C5-94DE-E2E070199C7C}">
      <dgm:prSet/>
      <dgm:spPr/>
      <dgm:t>
        <a:bodyPr/>
        <a:lstStyle/>
        <a:p>
          <a:endParaRPr lang="en-GB" sz="1100" b="1"/>
        </a:p>
      </dgm:t>
    </dgm:pt>
    <dgm:pt modelId="{F67A9D6C-1803-4036-86B8-5D6922EBA33B}">
      <dgm:prSet custT="1"/>
      <dgm:spPr/>
      <dgm:t>
        <a:bodyPr/>
        <a:lstStyle/>
        <a:p>
          <a:r>
            <a:rPr lang="en-GB" sz="1100" b="1"/>
            <a:t>Prospect Research</a:t>
          </a:r>
        </a:p>
      </dgm:t>
    </dgm:pt>
    <dgm:pt modelId="{B627F7C9-29C2-4D0D-8D44-378DE9022120}" type="parTrans" cxnId="{65DBC56F-C5A4-4A6F-9DF1-9361B3FF51DA}">
      <dgm:prSet/>
      <dgm:spPr/>
      <dgm:t>
        <a:bodyPr/>
        <a:lstStyle/>
        <a:p>
          <a:endParaRPr lang="en-GB" sz="1100" b="1"/>
        </a:p>
      </dgm:t>
    </dgm:pt>
    <dgm:pt modelId="{9C5AF832-8EC1-44DA-BEF8-9F65F4EB44CE}" type="sibTrans" cxnId="{65DBC56F-C5A4-4A6F-9DF1-9361B3FF51DA}">
      <dgm:prSet/>
      <dgm:spPr/>
      <dgm:t>
        <a:bodyPr/>
        <a:lstStyle/>
        <a:p>
          <a:endParaRPr lang="en-GB" sz="1100" b="1"/>
        </a:p>
      </dgm:t>
    </dgm:pt>
    <dgm:pt modelId="{DF48918A-9B65-4FE1-8991-D39D1262BE06}">
      <dgm:prSet custT="1"/>
      <dgm:spPr/>
      <dgm:t>
        <a:bodyPr vert="horz"/>
        <a:lstStyle/>
        <a:p>
          <a:r>
            <a:rPr lang="en-US" sz="1100" b="1"/>
            <a:t>Wales</a:t>
          </a:r>
          <a:endParaRPr lang="en-GB" sz="1100" b="1"/>
        </a:p>
      </dgm:t>
    </dgm:pt>
    <dgm:pt modelId="{3036FF45-6675-472F-84AA-8E0DFC83F7EC}" type="parTrans" cxnId="{CF807978-4148-4B51-8DE9-5BC706D818D0}">
      <dgm:prSet/>
      <dgm:spPr/>
      <dgm:t>
        <a:bodyPr/>
        <a:lstStyle/>
        <a:p>
          <a:endParaRPr lang="en-GB" sz="1100" b="1"/>
        </a:p>
      </dgm:t>
    </dgm:pt>
    <dgm:pt modelId="{21368866-5DE4-45A5-A597-3816CFC859B7}" type="sibTrans" cxnId="{CF807978-4148-4B51-8DE9-5BC706D818D0}">
      <dgm:prSet/>
      <dgm:spPr/>
      <dgm:t>
        <a:bodyPr/>
        <a:lstStyle/>
        <a:p>
          <a:endParaRPr lang="en-GB" sz="1100" b="1"/>
        </a:p>
      </dgm:t>
    </dgm:pt>
    <dgm:pt modelId="{95322D73-7657-450F-9EDB-0D9D42C41259}">
      <dgm:prSet custT="1"/>
      <dgm:spPr/>
      <dgm:t>
        <a:bodyPr vert="horz"/>
        <a:lstStyle/>
        <a:p>
          <a:r>
            <a:rPr lang="en-US" sz="1100" b="1"/>
            <a:t>Scotland</a:t>
          </a:r>
          <a:endParaRPr lang="en-GB" sz="1100" b="1"/>
        </a:p>
      </dgm:t>
    </dgm:pt>
    <dgm:pt modelId="{D9FC0C4C-B1AE-423C-B20A-93F90D3C509C}" type="parTrans" cxnId="{46971169-D4DD-492D-9818-B9A212145E92}">
      <dgm:prSet/>
      <dgm:spPr/>
      <dgm:t>
        <a:bodyPr/>
        <a:lstStyle/>
        <a:p>
          <a:endParaRPr lang="en-GB" sz="1100" b="1"/>
        </a:p>
      </dgm:t>
    </dgm:pt>
    <dgm:pt modelId="{7D2D8930-7A70-4DFE-A7F4-98D74E678552}" type="sibTrans" cxnId="{46971169-D4DD-492D-9818-B9A212145E92}">
      <dgm:prSet/>
      <dgm:spPr/>
      <dgm:t>
        <a:bodyPr/>
        <a:lstStyle/>
        <a:p>
          <a:endParaRPr lang="en-GB" sz="1100" b="1"/>
        </a:p>
      </dgm:t>
    </dgm:pt>
    <dgm:pt modelId="{ECD31F2A-B261-49E3-BC6E-9AEF31F78AC1}">
      <dgm:prSet custT="1"/>
      <dgm:spPr/>
      <dgm:t>
        <a:bodyPr/>
        <a:lstStyle/>
        <a:p>
          <a:r>
            <a:rPr lang="en-GB" sz="1100" b="1"/>
            <a:t>Church Engagement &amp; Fundraising (CEFT) </a:t>
          </a:r>
        </a:p>
      </dgm:t>
    </dgm:pt>
    <dgm:pt modelId="{D0F35E9C-240A-49BA-B366-ABE3DEAA9482}" type="parTrans" cxnId="{4A45A6CC-1E2B-4397-9D39-0FAD9BF02759}">
      <dgm:prSet/>
      <dgm:spPr/>
      <dgm:t>
        <a:bodyPr/>
        <a:lstStyle/>
        <a:p>
          <a:endParaRPr lang="en-GB" sz="1100" b="1"/>
        </a:p>
      </dgm:t>
    </dgm:pt>
    <dgm:pt modelId="{7D02447F-1C5E-49F1-8DFB-4A86025C5DF7}" type="sibTrans" cxnId="{4A45A6CC-1E2B-4397-9D39-0FAD9BF02759}">
      <dgm:prSet/>
      <dgm:spPr/>
      <dgm:t>
        <a:bodyPr/>
        <a:lstStyle/>
        <a:p>
          <a:endParaRPr lang="en-GB" sz="1100" b="1"/>
        </a:p>
      </dgm:t>
    </dgm:pt>
    <dgm:pt modelId="{6128429C-E7CB-4AC7-A743-E59B4B00357D}">
      <dgm:prSet custT="1"/>
      <dgm:spPr/>
      <dgm:t>
        <a:bodyPr vert="horz"/>
        <a:lstStyle/>
        <a:p>
          <a:r>
            <a:rPr lang="en-GB" sz="1100" b="1"/>
            <a:t>Central Supporter Engagement (CSET)</a:t>
          </a:r>
        </a:p>
      </dgm:t>
    </dgm:pt>
    <dgm:pt modelId="{F52F988E-5EBE-4383-A9CA-1DB3DA5CA1C6}" type="parTrans" cxnId="{2254D26C-9166-4C40-B4F9-8DB268AE0C49}">
      <dgm:prSet/>
      <dgm:spPr/>
      <dgm:t>
        <a:bodyPr/>
        <a:lstStyle/>
        <a:p>
          <a:endParaRPr lang="en-GB" sz="1100" b="1"/>
        </a:p>
      </dgm:t>
    </dgm:pt>
    <dgm:pt modelId="{8B3B8E16-E0D0-4C9D-98B9-80FE0D5B7A28}" type="sibTrans" cxnId="{2254D26C-9166-4C40-B4F9-8DB268AE0C49}">
      <dgm:prSet/>
      <dgm:spPr/>
      <dgm:t>
        <a:bodyPr/>
        <a:lstStyle/>
        <a:p>
          <a:endParaRPr lang="en-GB" sz="1100" b="1"/>
        </a:p>
      </dgm:t>
    </dgm:pt>
    <dgm:pt modelId="{CFA05F6E-B86E-4FE3-978A-8BF7A296539B}">
      <dgm:prSet custT="1"/>
      <dgm:spPr/>
      <dgm:t>
        <a:bodyPr/>
        <a:lstStyle/>
        <a:p>
          <a:r>
            <a:rPr lang="en-US" sz="1100" b="1"/>
            <a:t>Planning, Prioritisation &amp; Evaluation (PPE)</a:t>
          </a:r>
          <a:endParaRPr lang="en-GB" sz="1100" b="1"/>
        </a:p>
      </dgm:t>
    </dgm:pt>
    <dgm:pt modelId="{1E730643-8264-4ADD-BD02-67C7BDC8D16E}" type="parTrans" cxnId="{9569C1C0-CD59-4BC9-899E-C8BF745357D5}">
      <dgm:prSet/>
      <dgm:spPr/>
      <dgm:t>
        <a:bodyPr/>
        <a:lstStyle/>
        <a:p>
          <a:endParaRPr lang="en-GB" sz="1100" b="1"/>
        </a:p>
      </dgm:t>
    </dgm:pt>
    <dgm:pt modelId="{629473B8-60AE-49C1-B7EA-D0C14F624FB6}" type="sibTrans" cxnId="{9569C1C0-CD59-4BC9-899E-C8BF745357D5}">
      <dgm:prSet/>
      <dgm:spPr/>
      <dgm:t>
        <a:bodyPr/>
        <a:lstStyle/>
        <a:p>
          <a:endParaRPr lang="en-GB" sz="1100" b="1"/>
        </a:p>
      </dgm:t>
    </dgm:pt>
    <dgm:pt modelId="{7FF0B4C4-3182-4294-8A85-3EECF76762DC}">
      <dgm:prSet custT="1"/>
      <dgm:spPr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r>
            <a:rPr lang="en-GB" sz="11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Digital</a:t>
          </a:r>
        </a:p>
      </dgm:t>
    </dgm:pt>
    <dgm:pt modelId="{318A670A-2CC3-4BBB-96E5-412891163BE4}" type="parTrans" cxnId="{1E9DE9A4-20CD-4CB0-84D4-E3F5F17C942E}">
      <dgm:prSet/>
      <dgm:spPr/>
      <dgm:t>
        <a:bodyPr/>
        <a:lstStyle/>
        <a:p>
          <a:endParaRPr lang="en-GB"/>
        </a:p>
      </dgm:t>
    </dgm:pt>
    <dgm:pt modelId="{4A192A97-C0FB-460A-94C5-4B24B80CE71D}" type="sibTrans" cxnId="{1E9DE9A4-20CD-4CB0-84D4-E3F5F17C942E}">
      <dgm:prSet/>
      <dgm:spPr/>
      <dgm:t>
        <a:bodyPr/>
        <a:lstStyle/>
        <a:p>
          <a:endParaRPr lang="en-GB"/>
        </a:p>
      </dgm:t>
    </dgm:pt>
    <dgm:pt modelId="{FC7614DE-9F47-4E2E-9902-F8EC9D83C3FE}" type="pres">
      <dgm:prSet presAssocID="{FC487CAE-AB4B-4D18-A441-3379EE1047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297645-6F9A-49CB-B987-EC287167A2DE}" type="pres">
      <dgm:prSet presAssocID="{3A618288-7D68-4B85-9575-AC71649EA678}" presName="hierRoot1" presStyleCnt="0">
        <dgm:presLayoutVars>
          <dgm:hierBranch val="init"/>
        </dgm:presLayoutVars>
      </dgm:prSet>
      <dgm:spPr/>
    </dgm:pt>
    <dgm:pt modelId="{1647B2FF-C22F-44F0-92FF-BDFA17267044}" type="pres">
      <dgm:prSet presAssocID="{3A618288-7D68-4B85-9575-AC71649EA678}" presName="rootComposite1" presStyleCnt="0"/>
      <dgm:spPr/>
    </dgm:pt>
    <dgm:pt modelId="{44EACCC1-782B-4735-A2DC-67BA3CF5F502}" type="pres">
      <dgm:prSet presAssocID="{3A618288-7D68-4B85-9575-AC71649EA678}" presName="rootText1" presStyleLbl="node0" presStyleIdx="0" presStyleCnt="1" custLinFactNeighborX="-23168">
        <dgm:presLayoutVars>
          <dgm:chPref val="3"/>
        </dgm:presLayoutVars>
      </dgm:prSet>
      <dgm:spPr>
        <a:xfrm>
          <a:off x="5264929" y="183474"/>
          <a:ext cx="1240032" cy="620016"/>
        </a:xfrm>
        <a:prstGeom prst="rect">
          <a:avLst/>
        </a:prstGeom>
      </dgm:spPr>
    </dgm:pt>
    <dgm:pt modelId="{64F53D21-43A7-4CEC-93CA-90A91B64E401}" type="pres">
      <dgm:prSet presAssocID="{3A618288-7D68-4B85-9575-AC71649EA678}" presName="rootConnector1" presStyleLbl="node1" presStyleIdx="0" presStyleCnt="0"/>
      <dgm:spPr/>
    </dgm:pt>
    <dgm:pt modelId="{E0CAF0B6-A0C0-492B-8060-7B94622106CB}" type="pres">
      <dgm:prSet presAssocID="{3A618288-7D68-4B85-9575-AC71649EA678}" presName="hierChild2" presStyleCnt="0"/>
      <dgm:spPr/>
    </dgm:pt>
    <dgm:pt modelId="{51A520D3-DE92-4AA3-96A9-237D71038226}" type="pres">
      <dgm:prSet presAssocID="{EA892518-0476-4561-B8EA-A220B3AA8FB6}" presName="Name37" presStyleLbl="parChTrans1D2" presStyleIdx="0" presStyleCnt="5"/>
      <dgm:spPr/>
    </dgm:pt>
    <dgm:pt modelId="{7B21E2F2-CDB6-42A5-8EFE-2EAF056058B0}" type="pres">
      <dgm:prSet presAssocID="{42ECFB1C-4038-4E86-8FCC-5CF36010C07D}" presName="hierRoot2" presStyleCnt="0">
        <dgm:presLayoutVars>
          <dgm:hierBranch val="hang"/>
        </dgm:presLayoutVars>
      </dgm:prSet>
      <dgm:spPr/>
    </dgm:pt>
    <dgm:pt modelId="{102EF472-9927-41C0-8624-EB5FC09E7479}" type="pres">
      <dgm:prSet presAssocID="{42ECFB1C-4038-4E86-8FCC-5CF36010C07D}" presName="rootComposite" presStyleCnt="0"/>
      <dgm:spPr/>
    </dgm:pt>
    <dgm:pt modelId="{FD4CA20B-07BA-434D-B93C-1AD5D09821EE}" type="pres">
      <dgm:prSet presAssocID="{42ECFB1C-4038-4E86-8FCC-5CF36010C07D}" presName="rootText" presStyleLbl="node2" presStyleIdx="0" presStyleCnt="5">
        <dgm:presLayoutVars>
          <dgm:chPref val="3"/>
        </dgm:presLayoutVars>
      </dgm:prSet>
      <dgm:spPr>
        <a:xfrm>
          <a:off x="840854" y="1063897"/>
          <a:ext cx="1240032" cy="620016"/>
        </a:xfrm>
        <a:prstGeom prst="rect">
          <a:avLst/>
        </a:prstGeom>
      </dgm:spPr>
    </dgm:pt>
    <dgm:pt modelId="{BF409EA5-7129-46FF-A2FF-BE987B299E15}" type="pres">
      <dgm:prSet presAssocID="{42ECFB1C-4038-4E86-8FCC-5CF36010C07D}" presName="rootConnector" presStyleLbl="node2" presStyleIdx="0" presStyleCnt="5"/>
      <dgm:spPr/>
    </dgm:pt>
    <dgm:pt modelId="{E6F9C8EE-828C-4127-9FA0-D1358FF80DEB}" type="pres">
      <dgm:prSet presAssocID="{42ECFB1C-4038-4E86-8FCC-5CF36010C07D}" presName="hierChild4" presStyleCnt="0"/>
      <dgm:spPr/>
    </dgm:pt>
    <dgm:pt modelId="{BE3A96F9-6101-4168-87A2-927D329539D9}" type="pres">
      <dgm:prSet presAssocID="{E11AFC06-3A9D-42BC-9E06-2C4DF3994533}" presName="Name48" presStyleLbl="parChTrans1D3" presStyleIdx="0" presStyleCnt="21"/>
      <dgm:spPr/>
    </dgm:pt>
    <dgm:pt modelId="{B78BE4B7-DE38-4E74-93ED-446A2E0E9192}" type="pres">
      <dgm:prSet presAssocID="{1D256B87-53B3-4BD8-9BCD-3B3A57805B8F}" presName="hierRoot2" presStyleCnt="0">
        <dgm:presLayoutVars>
          <dgm:hierBranch val="init"/>
        </dgm:presLayoutVars>
      </dgm:prSet>
      <dgm:spPr/>
    </dgm:pt>
    <dgm:pt modelId="{AC1AA6B9-A50B-4B2D-A262-D54D4316BEF1}" type="pres">
      <dgm:prSet presAssocID="{1D256B87-53B3-4BD8-9BCD-3B3A57805B8F}" presName="rootComposite" presStyleCnt="0"/>
      <dgm:spPr/>
    </dgm:pt>
    <dgm:pt modelId="{A4A8428C-F785-4F52-B5AF-BE8181E337C5}" type="pres">
      <dgm:prSet presAssocID="{1D256B87-53B3-4BD8-9BCD-3B3A57805B8F}" presName="rootText" presStyleLbl="node3" presStyleIdx="0" presStyleCnt="21">
        <dgm:presLayoutVars>
          <dgm:chPref val="3"/>
        </dgm:presLayoutVars>
      </dgm:prSet>
      <dgm:spPr/>
    </dgm:pt>
    <dgm:pt modelId="{C2EA326C-9E2B-4EA0-A5FF-92E252E752D0}" type="pres">
      <dgm:prSet presAssocID="{1D256B87-53B3-4BD8-9BCD-3B3A57805B8F}" presName="rootConnector" presStyleLbl="node3" presStyleIdx="0" presStyleCnt="21"/>
      <dgm:spPr/>
    </dgm:pt>
    <dgm:pt modelId="{AC05D0A6-277C-42CB-A96E-CE9C0345F261}" type="pres">
      <dgm:prSet presAssocID="{1D256B87-53B3-4BD8-9BCD-3B3A57805B8F}" presName="hierChild4" presStyleCnt="0"/>
      <dgm:spPr/>
    </dgm:pt>
    <dgm:pt modelId="{0A22FCE7-93A7-4E5A-9893-E98B477EA54F}" type="pres">
      <dgm:prSet presAssocID="{1D256B87-53B3-4BD8-9BCD-3B3A57805B8F}" presName="hierChild5" presStyleCnt="0"/>
      <dgm:spPr/>
    </dgm:pt>
    <dgm:pt modelId="{4C6AF7F2-893F-4B2D-9963-01DC8269AABF}" type="pres">
      <dgm:prSet presAssocID="{9663214F-E931-425B-B40E-04B3569FBE6F}" presName="Name48" presStyleLbl="parChTrans1D3" presStyleIdx="1" presStyleCnt="21"/>
      <dgm:spPr/>
    </dgm:pt>
    <dgm:pt modelId="{D10F5820-442A-40DA-98CE-EAC605BF0FCE}" type="pres">
      <dgm:prSet presAssocID="{2A0985FC-384B-4727-B2D0-54715451CA12}" presName="hierRoot2" presStyleCnt="0">
        <dgm:presLayoutVars>
          <dgm:hierBranch val="init"/>
        </dgm:presLayoutVars>
      </dgm:prSet>
      <dgm:spPr/>
    </dgm:pt>
    <dgm:pt modelId="{7662ED7F-5C92-4F87-BB00-1D169AA84B2B}" type="pres">
      <dgm:prSet presAssocID="{2A0985FC-384B-4727-B2D0-54715451CA12}" presName="rootComposite" presStyleCnt="0"/>
      <dgm:spPr/>
    </dgm:pt>
    <dgm:pt modelId="{5B02C4CE-AC9D-4E67-9E55-4181909B1CD1}" type="pres">
      <dgm:prSet presAssocID="{2A0985FC-384B-4727-B2D0-54715451CA12}" presName="rootText" presStyleLbl="node3" presStyleIdx="1" presStyleCnt="21">
        <dgm:presLayoutVars>
          <dgm:chPref val="3"/>
        </dgm:presLayoutVars>
      </dgm:prSet>
      <dgm:spPr/>
    </dgm:pt>
    <dgm:pt modelId="{DD448B04-E1D8-4452-AD4C-883D51A7AF17}" type="pres">
      <dgm:prSet presAssocID="{2A0985FC-384B-4727-B2D0-54715451CA12}" presName="rootConnector" presStyleLbl="node3" presStyleIdx="1" presStyleCnt="21"/>
      <dgm:spPr/>
    </dgm:pt>
    <dgm:pt modelId="{A199F7A6-EC0A-461C-B420-B08EE672509B}" type="pres">
      <dgm:prSet presAssocID="{2A0985FC-384B-4727-B2D0-54715451CA12}" presName="hierChild4" presStyleCnt="0"/>
      <dgm:spPr/>
    </dgm:pt>
    <dgm:pt modelId="{A669DFBE-55F4-4618-A4F6-A07758FC17BA}" type="pres">
      <dgm:prSet presAssocID="{2A0985FC-384B-4727-B2D0-54715451CA12}" presName="hierChild5" presStyleCnt="0"/>
      <dgm:spPr/>
    </dgm:pt>
    <dgm:pt modelId="{F912CCFB-7B35-45BA-8105-E5A4BE45E31E}" type="pres">
      <dgm:prSet presAssocID="{1E730643-8264-4ADD-BD02-67C7BDC8D16E}" presName="Name48" presStyleLbl="parChTrans1D3" presStyleIdx="2" presStyleCnt="21"/>
      <dgm:spPr/>
    </dgm:pt>
    <dgm:pt modelId="{74990081-115D-4B0D-ACD5-6DB768B4D697}" type="pres">
      <dgm:prSet presAssocID="{CFA05F6E-B86E-4FE3-978A-8BF7A296539B}" presName="hierRoot2" presStyleCnt="0">
        <dgm:presLayoutVars>
          <dgm:hierBranch val="init"/>
        </dgm:presLayoutVars>
      </dgm:prSet>
      <dgm:spPr/>
    </dgm:pt>
    <dgm:pt modelId="{85A92E50-FF9E-4668-B14E-007CBC873BA5}" type="pres">
      <dgm:prSet presAssocID="{CFA05F6E-B86E-4FE3-978A-8BF7A296539B}" presName="rootComposite" presStyleCnt="0"/>
      <dgm:spPr/>
    </dgm:pt>
    <dgm:pt modelId="{13BCF148-8B4A-469C-8CE6-B048F4DDB64C}" type="pres">
      <dgm:prSet presAssocID="{CFA05F6E-B86E-4FE3-978A-8BF7A296539B}" presName="rootText" presStyleLbl="node3" presStyleIdx="2" presStyleCnt="21">
        <dgm:presLayoutVars>
          <dgm:chPref val="3"/>
        </dgm:presLayoutVars>
      </dgm:prSet>
      <dgm:spPr/>
    </dgm:pt>
    <dgm:pt modelId="{B516AF78-946C-4E83-B867-055282ED9264}" type="pres">
      <dgm:prSet presAssocID="{CFA05F6E-B86E-4FE3-978A-8BF7A296539B}" presName="rootConnector" presStyleLbl="node3" presStyleIdx="2" presStyleCnt="21"/>
      <dgm:spPr/>
    </dgm:pt>
    <dgm:pt modelId="{9508D5B1-6C41-4FD4-9E6B-14E89251B9C8}" type="pres">
      <dgm:prSet presAssocID="{CFA05F6E-B86E-4FE3-978A-8BF7A296539B}" presName="hierChild4" presStyleCnt="0"/>
      <dgm:spPr/>
    </dgm:pt>
    <dgm:pt modelId="{F7F48834-C122-48BD-8CB9-1476D809DE05}" type="pres">
      <dgm:prSet presAssocID="{CFA05F6E-B86E-4FE3-978A-8BF7A296539B}" presName="hierChild5" presStyleCnt="0"/>
      <dgm:spPr/>
    </dgm:pt>
    <dgm:pt modelId="{4578B0C9-E85C-4C7B-9637-26D139B866CF}" type="pres">
      <dgm:prSet presAssocID="{3F193093-31B0-46A6-9F32-0AF2D4737CFA}" presName="Name48" presStyleLbl="parChTrans1D3" presStyleIdx="3" presStyleCnt="21"/>
      <dgm:spPr/>
    </dgm:pt>
    <dgm:pt modelId="{C00BE1C3-2B9F-4822-8338-EA4F4FEB6551}" type="pres">
      <dgm:prSet presAssocID="{8E3CD1CE-9D90-4A56-A444-A03F9E0BC2A4}" presName="hierRoot2" presStyleCnt="0">
        <dgm:presLayoutVars>
          <dgm:hierBranch val="init"/>
        </dgm:presLayoutVars>
      </dgm:prSet>
      <dgm:spPr/>
    </dgm:pt>
    <dgm:pt modelId="{CC17F203-E1C3-46D2-988D-C8C0BC65B413}" type="pres">
      <dgm:prSet presAssocID="{8E3CD1CE-9D90-4A56-A444-A03F9E0BC2A4}" presName="rootComposite" presStyleCnt="0"/>
      <dgm:spPr/>
    </dgm:pt>
    <dgm:pt modelId="{CB21D848-559B-4D9D-9479-B2E1CE04D6AD}" type="pres">
      <dgm:prSet presAssocID="{8E3CD1CE-9D90-4A56-A444-A03F9E0BC2A4}" presName="rootText" presStyleLbl="node3" presStyleIdx="3" presStyleCnt="21">
        <dgm:presLayoutVars>
          <dgm:chPref val="3"/>
        </dgm:presLayoutVars>
      </dgm:prSet>
      <dgm:spPr/>
    </dgm:pt>
    <dgm:pt modelId="{5239318F-CF65-4CFB-926D-3EE9AED44560}" type="pres">
      <dgm:prSet presAssocID="{8E3CD1CE-9D90-4A56-A444-A03F9E0BC2A4}" presName="rootConnector" presStyleLbl="node3" presStyleIdx="3" presStyleCnt="21"/>
      <dgm:spPr/>
    </dgm:pt>
    <dgm:pt modelId="{7F5569F4-09AF-4804-8043-7ADA9E33D996}" type="pres">
      <dgm:prSet presAssocID="{8E3CD1CE-9D90-4A56-A444-A03F9E0BC2A4}" presName="hierChild4" presStyleCnt="0"/>
      <dgm:spPr/>
    </dgm:pt>
    <dgm:pt modelId="{7E6DD40D-5BD1-4557-A2D3-365BC1AD9BD9}" type="pres">
      <dgm:prSet presAssocID="{8E3CD1CE-9D90-4A56-A444-A03F9E0BC2A4}" presName="hierChild5" presStyleCnt="0"/>
      <dgm:spPr/>
    </dgm:pt>
    <dgm:pt modelId="{B3896065-CF29-4196-8B32-B9A14C8123E6}" type="pres">
      <dgm:prSet presAssocID="{42ECFB1C-4038-4E86-8FCC-5CF36010C07D}" presName="hierChild5" presStyleCnt="0"/>
      <dgm:spPr/>
    </dgm:pt>
    <dgm:pt modelId="{5C92C965-7EAB-44B4-94F2-9B0802B4287D}" type="pres">
      <dgm:prSet presAssocID="{F05A5459-700B-49AB-9857-ABD4E18FC5A8}" presName="Name37" presStyleLbl="parChTrans1D2" presStyleIdx="1" presStyleCnt="5"/>
      <dgm:spPr/>
    </dgm:pt>
    <dgm:pt modelId="{6A4D90CA-D6DB-4F71-9DB8-B26C46977C8C}" type="pres">
      <dgm:prSet presAssocID="{8DD51A46-503C-408D-8C1F-DAB23183513C}" presName="hierRoot2" presStyleCnt="0">
        <dgm:presLayoutVars>
          <dgm:hierBranch val="hang"/>
        </dgm:presLayoutVars>
      </dgm:prSet>
      <dgm:spPr/>
    </dgm:pt>
    <dgm:pt modelId="{C4181AE7-A934-4908-841E-EA36107D3CFD}" type="pres">
      <dgm:prSet presAssocID="{8DD51A46-503C-408D-8C1F-DAB23183513C}" presName="rootComposite" presStyleCnt="0"/>
      <dgm:spPr/>
    </dgm:pt>
    <dgm:pt modelId="{BA258F6A-1628-49A3-ABD1-9071AB115A36}" type="pres">
      <dgm:prSet presAssocID="{8DD51A46-503C-408D-8C1F-DAB23183513C}" presName="rootText" presStyleLbl="node2" presStyleIdx="1" presStyleCnt="5" custLinFactNeighborX="-19146" custLinFactNeighborY="-2314">
        <dgm:presLayoutVars>
          <dgm:chPref val="3"/>
        </dgm:presLayoutVars>
      </dgm:prSet>
      <dgm:spPr>
        <a:xfrm>
          <a:off x="3846903" y="1063897"/>
          <a:ext cx="1240032" cy="620016"/>
        </a:xfrm>
        <a:prstGeom prst="rect">
          <a:avLst/>
        </a:prstGeom>
      </dgm:spPr>
    </dgm:pt>
    <dgm:pt modelId="{F5E300C8-B366-466F-BB2A-9B67B170BACD}" type="pres">
      <dgm:prSet presAssocID="{8DD51A46-503C-408D-8C1F-DAB23183513C}" presName="rootConnector" presStyleLbl="node2" presStyleIdx="1" presStyleCnt="5"/>
      <dgm:spPr/>
    </dgm:pt>
    <dgm:pt modelId="{1F7F4370-EFA9-4186-A49D-B5E6C9BEE994}" type="pres">
      <dgm:prSet presAssocID="{8DD51A46-503C-408D-8C1F-DAB23183513C}" presName="hierChild4" presStyleCnt="0"/>
      <dgm:spPr/>
    </dgm:pt>
    <dgm:pt modelId="{ABE7AB86-EF07-46FB-AB67-F22F75F78922}" type="pres">
      <dgm:prSet presAssocID="{B051BC3A-5E76-46C9-AD70-0ED62A8624B9}" presName="Name48" presStyleLbl="parChTrans1D3" presStyleIdx="4" presStyleCnt="21"/>
      <dgm:spPr/>
    </dgm:pt>
    <dgm:pt modelId="{CEEBDE6B-A9F9-4B90-94A4-545F0EF19F0F}" type="pres">
      <dgm:prSet presAssocID="{EFE93301-CC27-4347-9414-8EE01A3082BC}" presName="hierRoot2" presStyleCnt="0">
        <dgm:presLayoutVars>
          <dgm:hierBranch val="init"/>
        </dgm:presLayoutVars>
      </dgm:prSet>
      <dgm:spPr/>
    </dgm:pt>
    <dgm:pt modelId="{CA2AD966-6DE2-485B-B2EA-2AE90A705C49}" type="pres">
      <dgm:prSet presAssocID="{EFE93301-CC27-4347-9414-8EE01A3082BC}" presName="rootComposite" presStyleCnt="0"/>
      <dgm:spPr/>
    </dgm:pt>
    <dgm:pt modelId="{4B6F564C-8608-4D5C-8E7A-D34616492F17}" type="pres">
      <dgm:prSet presAssocID="{EFE93301-CC27-4347-9414-8EE01A3082BC}" presName="rootText" presStyleLbl="node3" presStyleIdx="4" presStyleCnt="21" custLinFactNeighborX="1415" custLinFactNeighborY="-2314">
        <dgm:presLayoutVars>
          <dgm:chPref val="3"/>
        </dgm:presLayoutVars>
      </dgm:prSet>
      <dgm:spPr/>
    </dgm:pt>
    <dgm:pt modelId="{40EB92D1-0D08-414A-ABBE-64C001DCBD71}" type="pres">
      <dgm:prSet presAssocID="{EFE93301-CC27-4347-9414-8EE01A3082BC}" presName="rootConnector" presStyleLbl="node3" presStyleIdx="4" presStyleCnt="21"/>
      <dgm:spPr/>
    </dgm:pt>
    <dgm:pt modelId="{F4DB0427-AF80-4E50-9191-86B9A19C580A}" type="pres">
      <dgm:prSet presAssocID="{EFE93301-CC27-4347-9414-8EE01A3082BC}" presName="hierChild4" presStyleCnt="0"/>
      <dgm:spPr/>
    </dgm:pt>
    <dgm:pt modelId="{FB315E13-28A7-4DBC-A213-AC0836B6BB8A}" type="pres">
      <dgm:prSet presAssocID="{EFE93301-CC27-4347-9414-8EE01A3082BC}" presName="hierChild5" presStyleCnt="0"/>
      <dgm:spPr/>
    </dgm:pt>
    <dgm:pt modelId="{D1099A73-0713-47E3-93B5-481E93DCB34D}" type="pres">
      <dgm:prSet presAssocID="{5A9C20B5-FA60-4375-B4C5-2476C765B549}" presName="Name48" presStyleLbl="parChTrans1D3" presStyleIdx="5" presStyleCnt="21"/>
      <dgm:spPr/>
    </dgm:pt>
    <dgm:pt modelId="{60560D61-6A75-4764-81C7-6980551007DB}" type="pres">
      <dgm:prSet presAssocID="{7E8EA488-B1A0-4016-92CB-9E3EDDD3DDB2}" presName="hierRoot2" presStyleCnt="0">
        <dgm:presLayoutVars>
          <dgm:hierBranch val="init"/>
        </dgm:presLayoutVars>
      </dgm:prSet>
      <dgm:spPr/>
    </dgm:pt>
    <dgm:pt modelId="{E8D7DFF9-1B9A-4218-A70B-4BDB056F35DD}" type="pres">
      <dgm:prSet presAssocID="{7E8EA488-B1A0-4016-92CB-9E3EDDD3DDB2}" presName="rootComposite" presStyleCnt="0"/>
      <dgm:spPr/>
    </dgm:pt>
    <dgm:pt modelId="{B6FADC75-6E89-43B4-8DD7-1A8E16BDC4BD}" type="pres">
      <dgm:prSet presAssocID="{7E8EA488-B1A0-4016-92CB-9E3EDDD3DDB2}" presName="rootText" presStyleLbl="node3" presStyleIdx="5" presStyleCnt="21" custLinFactNeighborX="-19146" custLinFactNeighborY="-2314">
        <dgm:presLayoutVars>
          <dgm:chPref val="3"/>
        </dgm:presLayoutVars>
      </dgm:prSet>
      <dgm:spPr/>
    </dgm:pt>
    <dgm:pt modelId="{4E0859CB-B868-466C-9E3C-C5A7A088FC0C}" type="pres">
      <dgm:prSet presAssocID="{7E8EA488-B1A0-4016-92CB-9E3EDDD3DDB2}" presName="rootConnector" presStyleLbl="node3" presStyleIdx="5" presStyleCnt="21"/>
      <dgm:spPr/>
    </dgm:pt>
    <dgm:pt modelId="{5EC95D2B-FF8D-484E-9443-BB4DFC9BF925}" type="pres">
      <dgm:prSet presAssocID="{7E8EA488-B1A0-4016-92CB-9E3EDDD3DDB2}" presName="hierChild4" presStyleCnt="0"/>
      <dgm:spPr/>
    </dgm:pt>
    <dgm:pt modelId="{A81C6505-1C1E-4458-A102-A3861C893DA2}" type="pres">
      <dgm:prSet presAssocID="{7E8EA488-B1A0-4016-92CB-9E3EDDD3DDB2}" presName="hierChild5" presStyleCnt="0"/>
      <dgm:spPr/>
    </dgm:pt>
    <dgm:pt modelId="{5E380D21-D324-49EA-B2B1-5C7EF5AF99B7}" type="pres">
      <dgm:prSet presAssocID="{D9FC0C4C-B1AE-423C-B20A-93F90D3C509C}" presName="Name48" presStyleLbl="parChTrans1D3" presStyleIdx="6" presStyleCnt="21"/>
      <dgm:spPr/>
    </dgm:pt>
    <dgm:pt modelId="{E3E39411-AC64-4B08-B268-5ED412FC0EC3}" type="pres">
      <dgm:prSet presAssocID="{95322D73-7657-450F-9EDB-0D9D42C41259}" presName="hierRoot2" presStyleCnt="0">
        <dgm:presLayoutVars>
          <dgm:hierBranch val="init"/>
        </dgm:presLayoutVars>
      </dgm:prSet>
      <dgm:spPr/>
    </dgm:pt>
    <dgm:pt modelId="{2AD38D23-7E9B-4274-A6DD-A8DEB1DC4B05}" type="pres">
      <dgm:prSet presAssocID="{95322D73-7657-450F-9EDB-0D9D42C41259}" presName="rootComposite" presStyleCnt="0"/>
      <dgm:spPr/>
    </dgm:pt>
    <dgm:pt modelId="{C7C0280E-D47D-4F41-8171-6036A70CF913}" type="pres">
      <dgm:prSet presAssocID="{95322D73-7657-450F-9EDB-0D9D42C41259}" presName="rootText" presStyleLbl="node3" presStyleIdx="6" presStyleCnt="21" custLinFactNeighborX="1415" custLinFactNeighborY="-2314">
        <dgm:presLayoutVars>
          <dgm:chPref val="3"/>
        </dgm:presLayoutVars>
      </dgm:prSet>
      <dgm:spPr>
        <a:xfrm>
          <a:off x="3994569" y="5243492"/>
          <a:ext cx="1054536" cy="527268"/>
        </a:xfrm>
      </dgm:spPr>
    </dgm:pt>
    <dgm:pt modelId="{10E64945-2DA5-4C4B-9273-78216C9C8D16}" type="pres">
      <dgm:prSet presAssocID="{95322D73-7657-450F-9EDB-0D9D42C41259}" presName="rootConnector" presStyleLbl="node3" presStyleIdx="6" presStyleCnt="21"/>
      <dgm:spPr/>
    </dgm:pt>
    <dgm:pt modelId="{C1A2DB46-A61C-4D6F-B70C-23E7E8896F5C}" type="pres">
      <dgm:prSet presAssocID="{95322D73-7657-450F-9EDB-0D9D42C41259}" presName="hierChild4" presStyleCnt="0"/>
      <dgm:spPr/>
    </dgm:pt>
    <dgm:pt modelId="{1CF03AA7-0FB8-43D7-B1FA-AB8D4996B253}" type="pres">
      <dgm:prSet presAssocID="{95322D73-7657-450F-9EDB-0D9D42C41259}" presName="hierChild5" presStyleCnt="0"/>
      <dgm:spPr/>
    </dgm:pt>
    <dgm:pt modelId="{89EF74BA-8559-4AAF-9704-E8349E71C02E}" type="pres">
      <dgm:prSet presAssocID="{3036FF45-6675-472F-84AA-8E0DFC83F7EC}" presName="Name48" presStyleLbl="parChTrans1D3" presStyleIdx="7" presStyleCnt="21"/>
      <dgm:spPr/>
    </dgm:pt>
    <dgm:pt modelId="{16A5E814-6583-4A40-93B0-541DB05338A7}" type="pres">
      <dgm:prSet presAssocID="{DF48918A-9B65-4FE1-8991-D39D1262BE06}" presName="hierRoot2" presStyleCnt="0">
        <dgm:presLayoutVars>
          <dgm:hierBranch val="init"/>
        </dgm:presLayoutVars>
      </dgm:prSet>
      <dgm:spPr/>
    </dgm:pt>
    <dgm:pt modelId="{1B7CC7D4-0D5C-43B1-9DC4-C38C33A3B5C7}" type="pres">
      <dgm:prSet presAssocID="{DF48918A-9B65-4FE1-8991-D39D1262BE06}" presName="rootComposite" presStyleCnt="0"/>
      <dgm:spPr/>
    </dgm:pt>
    <dgm:pt modelId="{4654333B-D660-4FC3-964F-BE17E7557E3D}" type="pres">
      <dgm:prSet presAssocID="{DF48918A-9B65-4FE1-8991-D39D1262BE06}" presName="rootText" presStyleLbl="node3" presStyleIdx="7" presStyleCnt="21" custLinFactNeighborX="-19146" custLinFactNeighborY="-2314">
        <dgm:presLayoutVars>
          <dgm:chPref val="3"/>
        </dgm:presLayoutVars>
      </dgm:prSet>
      <dgm:spPr>
        <a:xfrm>
          <a:off x="3994569" y="4494771"/>
          <a:ext cx="1054536" cy="527268"/>
        </a:xfrm>
      </dgm:spPr>
    </dgm:pt>
    <dgm:pt modelId="{277FBC61-EFFD-4946-B0D9-16EB6EE80EA2}" type="pres">
      <dgm:prSet presAssocID="{DF48918A-9B65-4FE1-8991-D39D1262BE06}" presName="rootConnector" presStyleLbl="node3" presStyleIdx="7" presStyleCnt="21"/>
      <dgm:spPr/>
    </dgm:pt>
    <dgm:pt modelId="{34271882-5562-45EA-AAD2-DC5D9726585E}" type="pres">
      <dgm:prSet presAssocID="{DF48918A-9B65-4FE1-8991-D39D1262BE06}" presName="hierChild4" presStyleCnt="0"/>
      <dgm:spPr/>
    </dgm:pt>
    <dgm:pt modelId="{70BE0AA5-A5F5-4686-9E83-1EFBC07BBA8C}" type="pres">
      <dgm:prSet presAssocID="{DF48918A-9B65-4FE1-8991-D39D1262BE06}" presName="hierChild5" presStyleCnt="0"/>
      <dgm:spPr/>
    </dgm:pt>
    <dgm:pt modelId="{E256409B-6DD8-4FC7-AF1A-D9C397895C92}" type="pres">
      <dgm:prSet presAssocID="{FED2D619-FE22-4695-B062-74379077FC2F}" presName="Name48" presStyleLbl="parChTrans1D3" presStyleIdx="8" presStyleCnt="21"/>
      <dgm:spPr/>
    </dgm:pt>
    <dgm:pt modelId="{B8015E5D-EF22-462F-B338-F6D72111108D}" type="pres">
      <dgm:prSet presAssocID="{91ED668D-D10B-4909-A970-AE612E63040C}" presName="hierRoot2" presStyleCnt="0">
        <dgm:presLayoutVars>
          <dgm:hierBranch val="r"/>
        </dgm:presLayoutVars>
      </dgm:prSet>
      <dgm:spPr/>
    </dgm:pt>
    <dgm:pt modelId="{DDE17CE4-D961-43E1-943F-C04990612DEB}" type="pres">
      <dgm:prSet presAssocID="{91ED668D-D10B-4909-A970-AE612E63040C}" presName="rootComposite" presStyleCnt="0"/>
      <dgm:spPr/>
    </dgm:pt>
    <dgm:pt modelId="{503EB601-842E-4EDF-91B6-862844DA0751}" type="pres">
      <dgm:prSet presAssocID="{91ED668D-D10B-4909-A970-AE612E63040C}" presName="rootText" presStyleLbl="node3" presStyleIdx="8" presStyleCnt="21" custLinFactNeighborX="1415" custLinFactNeighborY="-2314">
        <dgm:presLayoutVars>
          <dgm:chPref val="3"/>
        </dgm:presLayoutVars>
      </dgm:prSet>
      <dgm:spPr/>
    </dgm:pt>
    <dgm:pt modelId="{48A97275-CB02-47F0-958E-411FD5826DCA}" type="pres">
      <dgm:prSet presAssocID="{91ED668D-D10B-4909-A970-AE612E63040C}" presName="rootConnector" presStyleLbl="node3" presStyleIdx="8" presStyleCnt="21"/>
      <dgm:spPr/>
    </dgm:pt>
    <dgm:pt modelId="{F6F73DE0-19C9-404E-9ABF-AD97292ADB3A}" type="pres">
      <dgm:prSet presAssocID="{91ED668D-D10B-4909-A970-AE612E63040C}" presName="hierChild4" presStyleCnt="0"/>
      <dgm:spPr/>
    </dgm:pt>
    <dgm:pt modelId="{CCB18E0C-F3F2-4589-944A-8DD9E0757CF0}" type="pres">
      <dgm:prSet presAssocID="{D0F35E9C-240A-49BA-B366-ABE3DEAA9482}" presName="Name50" presStyleLbl="parChTrans1D4" presStyleIdx="0" presStyleCnt="2"/>
      <dgm:spPr/>
    </dgm:pt>
    <dgm:pt modelId="{A6CF3870-CBD5-46A0-A8C2-912753EC6228}" type="pres">
      <dgm:prSet presAssocID="{ECD31F2A-B261-49E3-BC6E-9AEF31F78AC1}" presName="hierRoot2" presStyleCnt="0">
        <dgm:presLayoutVars>
          <dgm:hierBranch val="init"/>
        </dgm:presLayoutVars>
      </dgm:prSet>
      <dgm:spPr/>
    </dgm:pt>
    <dgm:pt modelId="{FA26040E-EB31-487C-93A9-F9C513032F7B}" type="pres">
      <dgm:prSet presAssocID="{ECD31F2A-B261-49E3-BC6E-9AEF31F78AC1}" presName="rootComposite" presStyleCnt="0"/>
      <dgm:spPr/>
    </dgm:pt>
    <dgm:pt modelId="{EE881F8B-D5A8-44E4-8BDA-61774F87F56D}" type="pres">
      <dgm:prSet presAssocID="{ECD31F2A-B261-49E3-BC6E-9AEF31F78AC1}" presName="rootText" presStyleLbl="node4" presStyleIdx="0" presStyleCnt="2" custLinFactNeighborX="1415" custLinFactNeighborY="-2314">
        <dgm:presLayoutVars>
          <dgm:chPref val="3"/>
        </dgm:presLayoutVars>
      </dgm:prSet>
      <dgm:spPr/>
    </dgm:pt>
    <dgm:pt modelId="{F089CF56-324B-4CB2-94FE-6587EDB8E62F}" type="pres">
      <dgm:prSet presAssocID="{ECD31F2A-B261-49E3-BC6E-9AEF31F78AC1}" presName="rootConnector" presStyleLbl="node4" presStyleIdx="0" presStyleCnt="2"/>
      <dgm:spPr/>
    </dgm:pt>
    <dgm:pt modelId="{DA911467-E78C-4E74-A232-87BBE0FCFD80}" type="pres">
      <dgm:prSet presAssocID="{ECD31F2A-B261-49E3-BC6E-9AEF31F78AC1}" presName="hierChild4" presStyleCnt="0"/>
      <dgm:spPr/>
    </dgm:pt>
    <dgm:pt modelId="{0F11E6A0-D202-4CAE-A1D7-ED424AC7075E}" type="pres">
      <dgm:prSet presAssocID="{ECD31F2A-B261-49E3-BC6E-9AEF31F78AC1}" presName="hierChild5" presStyleCnt="0"/>
      <dgm:spPr/>
    </dgm:pt>
    <dgm:pt modelId="{40F773DC-E9C6-4BBA-93E7-EB8FD9D7CCAB}" type="pres">
      <dgm:prSet presAssocID="{F52F988E-5EBE-4383-A9CA-1DB3DA5CA1C6}" presName="Name50" presStyleLbl="parChTrans1D4" presStyleIdx="1" presStyleCnt="2"/>
      <dgm:spPr/>
    </dgm:pt>
    <dgm:pt modelId="{B29F4CC6-EFA8-4088-9344-2D0419B5D9A2}" type="pres">
      <dgm:prSet presAssocID="{6128429C-E7CB-4AC7-A743-E59B4B00357D}" presName="hierRoot2" presStyleCnt="0">
        <dgm:presLayoutVars>
          <dgm:hierBranch val="init"/>
        </dgm:presLayoutVars>
      </dgm:prSet>
      <dgm:spPr/>
    </dgm:pt>
    <dgm:pt modelId="{84286A45-AD89-4AC5-B5A5-7692A9AA7BE2}" type="pres">
      <dgm:prSet presAssocID="{6128429C-E7CB-4AC7-A743-E59B4B00357D}" presName="rootComposite" presStyleCnt="0"/>
      <dgm:spPr/>
    </dgm:pt>
    <dgm:pt modelId="{A941BE0D-6756-433A-9BA8-024C6601D0CC}" type="pres">
      <dgm:prSet presAssocID="{6128429C-E7CB-4AC7-A743-E59B4B00357D}" presName="rootText" presStyleLbl="node4" presStyleIdx="1" presStyleCnt="2" custLinFactNeighborX="1415" custLinFactNeighborY="-10752">
        <dgm:presLayoutVars>
          <dgm:chPref val="3"/>
        </dgm:presLayoutVars>
      </dgm:prSet>
      <dgm:spPr>
        <a:xfrm>
          <a:off x="1839120" y="4273757"/>
          <a:ext cx="1183699" cy="591849"/>
        </a:xfrm>
      </dgm:spPr>
    </dgm:pt>
    <dgm:pt modelId="{27AAF82E-E03B-4A62-8794-4B595BBB14F6}" type="pres">
      <dgm:prSet presAssocID="{6128429C-E7CB-4AC7-A743-E59B4B00357D}" presName="rootConnector" presStyleLbl="node4" presStyleIdx="1" presStyleCnt="2"/>
      <dgm:spPr/>
    </dgm:pt>
    <dgm:pt modelId="{725A4F92-51A3-4344-8DC8-817BFC7376DD}" type="pres">
      <dgm:prSet presAssocID="{6128429C-E7CB-4AC7-A743-E59B4B00357D}" presName="hierChild4" presStyleCnt="0"/>
      <dgm:spPr/>
    </dgm:pt>
    <dgm:pt modelId="{1E928314-4E16-4D7C-9AFD-22F3EEF6799A}" type="pres">
      <dgm:prSet presAssocID="{6128429C-E7CB-4AC7-A743-E59B4B00357D}" presName="hierChild5" presStyleCnt="0"/>
      <dgm:spPr/>
    </dgm:pt>
    <dgm:pt modelId="{D03D113B-59D8-4D1A-9835-3A7043C3F60A}" type="pres">
      <dgm:prSet presAssocID="{91ED668D-D10B-4909-A970-AE612E63040C}" presName="hierChild5" presStyleCnt="0"/>
      <dgm:spPr/>
    </dgm:pt>
    <dgm:pt modelId="{F3DDB85E-0D8D-492C-A8D7-764069CE66A0}" type="pres">
      <dgm:prSet presAssocID="{8DD51A46-503C-408D-8C1F-DAB23183513C}" presName="hierChild5" presStyleCnt="0"/>
      <dgm:spPr/>
    </dgm:pt>
    <dgm:pt modelId="{B2AA289E-2AD3-494B-80E0-8626487B21AA}" type="pres">
      <dgm:prSet presAssocID="{21B075F9-583D-40AA-AD8D-24D2E35B9C15}" presName="Name37" presStyleLbl="parChTrans1D2" presStyleIdx="2" presStyleCnt="5"/>
      <dgm:spPr/>
    </dgm:pt>
    <dgm:pt modelId="{8A5EB98E-C9E0-49E2-BE3C-9CC83D5F3965}" type="pres">
      <dgm:prSet presAssocID="{D9957F86-B29A-4A90-A7A2-AC5374D1D4C1}" presName="hierRoot2" presStyleCnt="0">
        <dgm:presLayoutVars>
          <dgm:hierBranch val="l"/>
        </dgm:presLayoutVars>
      </dgm:prSet>
      <dgm:spPr/>
    </dgm:pt>
    <dgm:pt modelId="{E6BB4FDB-5BAF-42D9-9CE1-8882081E698E}" type="pres">
      <dgm:prSet presAssocID="{D9957F86-B29A-4A90-A7A2-AC5374D1D4C1}" presName="rootComposite" presStyleCnt="0"/>
      <dgm:spPr/>
    </dgm:pt>
    <dgm:pt modelId="{57DE51FD-14BE-41EC-BF79-ED62325263C6}" type="pres">
      <dgm:prSet presAssocID="{D9957F86-B29A-4A90-A7A2-AC5374D1D4C1}" presName="rootText" presStyleLbl="node2" presStyleIdx="2" presStyleCnt="5" custLinFactNeighborX="-21979" custLinFactNeighborY="-2314">
        <dgm:presLayoutVars>
          <dgm:chPref val="3"/>
        </dgm:presLayoutVars>
      </dgm:prSet>
      <dgm:spPr>
        <a:xfrm>
          <a:off x="6837947" y="1063897"/>
          <a:ext cx="1240032" cy="620016"/>
        </a:xfrm>
        <a:prstGeom prst="rect">
          <a:avLst/>
        </a:prstGeom>
      </dgm:spPr>
    </dgm:pt>
    <dgm:pt modelId="{CCE4632D-0D61-4A1B-A61C-FE6B2692FE15}" type="pres">
      <dgm:prSet presAssocID="{D9957F86-B29A-4A90-A7A2-AC5374D1D4C1}" presName="rootConnector" presStyleLbl="node2" presStyleIdx="2" presStyleCnt="5"/>
      <dgm:spPr/>
    </dgm:pt>
    <dgm:pt modelId="{17FBDED0-9937-41FC-8F1C-ED02199DC6F9}" type="pres">
      <dgm:prSet presAssocID="{D9957F86-B29A-4A90-A7A2-AC5374D1D4C1}" presName="hierChild4" presStyleCnt="0"/>
      <dgm:spPr/>
    </dgm:pt>
    <dgm:pt modelId="{F8A1A63A-8C80-482C-9EBC-496AC3107554}" type="pres">
      <dgm:prSet presAssocID="{D46F37C0-0247-4FAA-9D81-D903DCCE6BB3}" presName="Name50" presStyleLbl="parChTrans1D3" presStyleIdx="9" presStyleCnt="21"/>
      <dgm:spPr/>
    </dgm:pt>
    <dgm:pt modelId="{F0C4A614-1B1D-4EFC-B4F7-F0C5BAA2199E}" type="pres">
      <dgm:prSet presAssocID="{FB1A6178-F5EE-460B-AE8F-09C17D76DAF3}" presName="hierRoot2" presStyleCnt="0">
        <dgm:presLayoutVars>
          <dgm:hierBranch val="init"/>
        </dgm:presLayoutVars>
      </dgm:prSet>
      <dgm:spPr/>
    </dgm:pt>
    <dgm:pt modelId="{B7A1FD13-FC86-4843-9ADD-8D5EED22896D}" type="pres">
      <dgm:prSet presAssocID="{FB1A6178-F5EE-460B-AE8F-09C17D76DAF3}" presName="rootComposite" presStyleCnt="0"/>
      <dgm:spPr/>
    </dgm:pt>
    <dgm:pt modelId="{10B58790-F544-497B-B0A6-C15D6CE3FF57}" type="pres">
      <dgm:prSet presAssocID="{FB1A6178-F5EE-460B-AE8F-09C17D76DAF3}" presName="rootText" presStyleLbl="node3" presStyleIdx="9" presStyleCnt="21" custLinFactNeighborX="-21979" custLinFactNeighborY="-2314">
        <dgm:presLayoutVars>
          <dgm:chPref val="3"/>
        </dgm:presLayoutVars>
      </dgm:prSet>
      <dgm:spPr/>
    </dgm:pt>
    <dgm:pt modelId="{6C03A71D-E923-4828-882B-1D918FDEB88C}" type="pres">
      <dgm:prSet presAssocID="{FB1A6178-F5EE-460B-AE8F-09C17D76DAF3}" presName="rootConnector" presStyleLbl="node3" presStyleIdx="9" presStyleCnt="21"/>
      <dgm:spPr/>
    </dgm:pt>
    <dgm:pt modelId="{37BBAE5A-0DD6-4EF0-AA88-C3C96029F589}" type="pres">
      <dgm:prSet presAssocID="{FB1A6178-F5EE-460B-AE8F-09C17D76DAF3}" presName="hierChild4" presStyleCnt="0"/>
      <dgm:spPr/>
    </dgm:pt>
    <dgm:pt modelId="{6D87C453-6309-474C-8D60-AD161FB95125}" type="pres">
      <dgm:prSet presAssocID="{FB1A6178-F5EE-460B-AE8F-09C17D76DAF3}" presName="hierChild5" presStyleCnt="0"/>
      <dgm:spPr/>
    </dgm:pt>
    <dgm:pt modelId="{A5CD71CA-CA54-4E4B-A3DE-098DB79CC662}" type="pres">
      <dgm:prSet presAssocID="{74B416C4-0651-4317-AF78-F0F903DB4235}" presName="Name50" presStyleLbl="parChTrans1D3" presStyleIdx="10" presStyleCnt="21"/>
      <dgm:spPr/>
    </dgm:pt>
    <dgm:pt modelId="{DB5F7B70-1BCE-4C05-996C-5F71CB152FB8}" type="pres">
      <dgm:prSet presAssocID="{CD34FC29-E670-49A2-89D6-FCE7EA7125F7}" presName="hierRoot2" presStyleCnt="0">
        <dgm:presLayoutVars>
          <dgm:hierBranch val="init"/>
        </dgm:presLayoutVars>
      </dgm:prSet>
      <dgm:spPr/>
    </dgm:pt>
    <dgm:pt modelId="{94214B41-E740-442B-A1BA-7F29215B3255}" type="pres">
      <dgm:prSet presAssocID="{CD34FC29-E670-49A2-89D6-FCE7EA7125F7}" presName="rootComposite" presStyleCnt="0"/>
      <dgm:spPr/>
    </dgm:pt>
    <dgm:pt modelId="{20A0E2D8-40F8-4F3E-A2E5-4565A99047E4}" type="pres">
      <dgm:prSet presAssocID="{CD34FC29-E670-49A2-89D6-FCE7EA7125F7}" presName="rootText" presStyleLbl="node3" presStyleIdx="10" presStyleCnt="21" custLinFactNeighborX="-21979" custLinFactNeighborY="-2314">
        <dgm:presLayoutVars>
          <dgm:chPref val="3"/>
        </dgm:presLayoutVars>
      </dgm:prSet>
      <dgm:spPr/>
    </dgm:pt>
    <dgm:pt modelId="{931A87BA-1902-419A-B3F3-07611326BDA3}" type="pres">
      <dgm:prSet presAssocID="{CD34FC29-E670-49A2-89D6-FCE7EA7125F7}" presName="rootConnector" presStyleLbl="node3" presStyleIdx="10" presStyleCnt="21"/>
      <dgm:spPr/>
    </dgm:pt>
    <dgm:pt modelId="{DF8E88BC-C19F-44A6-B389-CED08BC66BFF}" type="pres">
      <dgm:prSet presAssocID="{CD34FC29-E670-49A2-89D6-FCE7EA7125F7}" presName="hierChild4" presStyleCnt="0"/>
      <dgm:spPr/>
    </dgm:pt>
    <dgm:pt modelId="{8841FBFA-208B-45F6-96A4-3185D710D652}" type="pres">
      <dgm:prSet presAssocID="{CD34FC29-E670-49A2-89D6-FCE7EA7125F7}" presName="hierChild5" presStyleCnt="0"/>
      <dgm:spPr/>
    </dgm:pt>
    <dgm:pt modelId="{DC0CDDA7-E77F-4693-ACC2-7A5F5987B9A9}" type="pres">
      <dgm:prSet presAssocID="{411C1ECF-B66A-409B-BE63-446328216361}" presName="Name50" presStyleLbl="parChTrans1D3" presStyleIdx="11" presStyleCnt="21"/>
      <dgm:spPr/>
    </dgm:pt>
    <dgm:pt modelId="{CD90C68D-B899-4464-9082-4973DBEA3AF5}" type="pres">
      <dgm:prSet presAssocID="{C9558755-6D63-4A25-BA1E-EEB6566969C4}" presName="hierRoot2" presStyleCnt="0">
        <dgm:presLayoutVars>
          <dgm:hierBranch val="init"/>
        </dgm:presLayoutVars>
      </dgm:prSet>
      <dgm:spPr/>
    </dgm:pt>
    <dgm:pt modelId="{FEFB8A01-0EE6-432D-8D5F-EBE0FD8291D4}" type="pres">
      <dgm:prSet presAssocID="{C9558755-6D63-4A25-BA1E-EEB6566969C4}" presName="rootComposite" presStyleCnt="0"/>
      <dgm:spPr/>
    </dgm:pt>
    <dgm:pt modelId="{2EE3B4B2-8618-49BA-9722-EA67A154F21D}" type="pres">
      <dgm:prSet presAssocID="{C9558755-6D63-4A25-BA1E-EEB6566969C4}" presName="rootText" presStyleLbl="node3" presStyleIdx="11" presStyleCnt="21" custLinFactNeighborX="-21979" custLinFactNeighborY="-2314">
        <dgm:presLayoutVars>
          <dgm:chPref val="3"/>
        </dgm:presLayoutVars>
      </dgm:prSet>
      <dgm:spPr/>
    </dgm:pt>
    <dgm:pt modelId="{4BB36FCA-03F6-44CE-854F-F3E1CC9D51F2}" type="pres">
      <dgm:prSet presAssocID="{C9558755-6D63-4A25-BA1E-EEB6566969C4}" presName="rootConnector" presStyleLbl="node3" presStyleIdx="11" presStyleCnt="21"/>
      <dgm:spPr/>
    </dgm:pt>
    <dgm:pt modelId="{78DBC584-315D-4E65-99E7-ADB503F1CC01}" type="pres">
      <dgm:prSet presAssocID="{C9558755-6D63-4A25-BA1E-EEB6566969C4}" presName="hierChild4" presStyleCnt="0"/>
      <dgm:spPr/>
    </dgm:pt>
    <dgm:pt modelId="{5D272B98-D177-4648-8F70-117E2E6919A0}" type="pres">
      <dgm:prSet presAssocID="{C9558755-6D63-4A25-BA1E-EEB6566969C4}" presName="hierChild5" presStyleCnt="0"/>
      <dgm:spPr/>
    </dgm:pt>
    <dgm:pt modelId="{3B5465C2-04AF-486F-84DB-1AC0CDAA3009}" type="pres">
      <dgm:prSet presAssocID="{4F282ABA-EDCE-4EC7-B648-86A4BAE0CBF5}" presName="Name50" presStyleLbl="parChTrans1D3" presStyleIdx="12" presStyleCnt="21"/>
      <dgm:spPr/>
    </dgm:pt>
    <dgm:pt modelId="{3D0C4938-AA67-46AE-B342-58FF41E013B1}" type="pres">
      <dgm:prSet presAssocID="{3B6218BF-7259-42FE-8B36-18AAEFA2B523}" presName="hierRoot2" presStyleCnt="0">
        <dgm:presLayoutVars>
          <dgm:hierBranch val="init"/>
        </dgm:presLayoutVars>
      </dgm:prSet>
      <dgm:spPr/>
    </dgm:pt>
    <dgm:pt modelId="{56CB05F7-3DA6-424E-8A87-9898EA8CE4FB}" type="pres">
      <dgm:prSet presAssocID="{3B6218BF-7259-42FE-8B36-18AAEFA2B523}" presName="rootComposite" presStyleCnt="0"/>
      <dgm:spPr/>
    </dgm:pt>
    <dgm:pt modelId="{81B9C5F1-A7D0-4B7C-81E7-9EE7EB3E5E35}" type="pres">
      <dgm:prSet presAssocID="{3B6218BF-7259-42FE-8B36-18AAEFA2B523}" presName="rootText" presStyleLbl="node3" presStyleIdx="12" presStyleCnt="21" custLinFactNeighborX="-21979" custLinFactNeighborY="-2314">
        <dgm:presLayoutVars>
          <dgm:chPref val="3"/>
        </dgm:presLayoutVars>
      </dgm:prSet>
      <dgm:spPr/>
    </dgm:pt>
    <dgm:pt modelId="{19029C63-DC10-418B-B3D4-745C72E0DBBA}" type="pres">
      <dgm:prSet presAssocID="{3B6218BF-7259-42FE-8B36-18AAEFA2B523}" presName="rootConnector" presStyleLbl="node3" presStyleIdx="12" presStyleCnt="21"/>
      <dgm:spPr/>
    </dgm:pt>
    <dgm:pt modelId="{B263B01B-28DB-4699-9AE1-11C53EB55846}" type="pres">
      <dgm:prSet presAssocID="{3B6218BF-7259-42FE-8B36-18AAEFA2B523}" presName="hierChild4" presStyleCnt="0"/>
      <dgm:spPr/>
    </dgm:pt>
    <dgm:pt modelId="{901FEEC1-1ACB-48EF-BD0F-5C0E3DF25527}" type="pres">
      <dgm:prSet presAssocID="{3B6218BF-7259-42FE-8B36-18AAEFA2B523}" presName="hierChild5" presStyleCnt="0"/>
      <dgm:spPr/>
    </dgm:pt>
    <dgm:pt modelId="{1647D1D8-A0E5-400A-8FCB-2105AB1DA1B8}" type="pres">
      <dgm:prSet presAssocID="{D9957F86-B29A-4A90-A7A2-AC5374D1D4C1}" presName="hierChild5" presStyleCnt="0"/>
      <dgm:spPr/>
    </dgm:pt>
    <dgm:pt modelId="{57C49834-7BED-40E7-883F-DADF12BEC701}" type="pres">
      <dgm:prSet presAssocID="{BD4A0DBB-ACD2-444D-8156-3FFD1179847F}" presName="Name37" presStyleLbl="parChTrans1D2" presStyleIdx="3" presStyleCnt="5"/>
      <dgm:spPr/>
    </dgm:pt>
    <dgm:pt modelId="{BE9CC0D6-3616-43EB-AB87-E1CC56CA76B2}" type="pres">
      <dgm:prSet presAssocID="{388B7B4D-4231-46A8-BBFA-FA77A5637C6F}" presName="hierRoot2" presStyleCnt="0">
        <dgm:presLayoutVars>
          <dgm:hierBranch val="l"/>
        </dgm:presLayoutVars>
      </dgm:prSet>
      <dgm:spPr/>
    </dgm:pt>
    <dgm:pt modelId="{8DB748FD-C789-42DA-B5D6-D2D7F525BA9E}" type="pres">
      <dgm:prSet presAssocID="{388B7B4D-4231-46A8-BBFA-FA77A5637C6F}" presName="rootComposite" presStyleCnt="0"/>
      <dgm:spPr/>
    </dgm:pt>
    <dgm:pt modelId="{EB892C0D-46D0-4EA9-9948-D3B866EBFEE8}" type="pres">
      <dgm:prSet presAssocID="{388B7B4D-4231-46A8-BBFA-FA77A5637C6F}" presName="rootText" presStyleLbl="node2" presStyleIdx="3" presStyleCnt="5" custLinFactNeighborX="-9217">
        <dgm:presLayoutVars>
          <dgm:chPref val="3"/>
        </dgm:presLayoutVars>
      </dgm:prSet>
      <dgm:spPr>
        <a:xfrm>
          <a:off x="8886766" y="1063897"/>
          <a:ext cx="1240032" cy="620016"/>
        </a:xfrm>
        <a:prstGeom prst="rect">
          <a:avLst/>
        </a:prstGeom>
      </dgm:spPr>
    </dgm:pt>
    <dgm:pt modelId="{7B2A0AFD-CAF6-4F1C-889D-8AF4DBF7A4F5}" type="pres">
      <dgm:prSet presAssocID="{388B7B4D-4231-46A8-BBFA-FA77A5637C6F}" presName="rootConnector" presStyleLbl="node2" presStyleIdx="3" presStyleCnt="5"/>
      <dgm:spPr/>
    </dgm:pt>
    <dgm:pt modelId="{6F806DCF-68C7-4799-82C8-5D9EB7A1E76B}" type="pres">
      <dgm:prSet presAssocID="{388B7B4D-4231-46A8-BBFA-FA77A5637C6F}" presName="hierChild4" presStyleCnt="0"/>
      <dgm:spPr/>
    </dgm:pt>
    <dgm:pt modelId="{F22E02EC-6860-43A5-8312-34980CC0BD72}" type="pres">
      <dgm:prSet presAssocID="{FD240467-5EC1-4BE1-BD35-BEB822E862A6}" presName="Name50" presStyleLbl="parChTrans1D3" presStyleIdx="13" presStyleCnt="21"/>
      <dgm:spPr/>
    </dgm:pt>
    <dgm:pt modelId="{4E91128C-1237-4F2F-8052-B5DC464CC5FC}" type="pres">
      <dgm:prSet presAssocID="{2A876E92-1FB1-4C52-97D1-59EA09E6D7C8}" presName="hierRoot2" presStyleCnt="0">
        <dgm:presLayoutVars>
          <dgm:hierBranch val="init"/>
        </dgm:presLayoutVars>
      </dgm:prSet>
      <dgm:spPr/>
    </dgm:pt>
    <dgm:pt modelId="{EEEF0AFD-832A-4CF2-BA89-B773CF92E2B4}" type="pres">
      <dgm:prSet presAssocID="{2A876E92-1FB1-4C52-97D1-59EA09E6D7C8}" presName="rootComposite" presStyleCnt="0"/>
      <dgm:spPr/>
    </dgm:pt>
    <dgm:pt modelId="{48B4DEC9-056A-4D8C-A79C-53FE01408BF8}" type="pres">
      <dgm:prSet presAssocID="{2A876E92-1FB1-4C52-97D1-59EA09E6D7C8}" presName="rootText" presStyleLbl="node3" presStyleIdx="13" presStyleCnt="21" custLinFactNeighborX="-9217">
        <dgm:presLayoutVars>
          <dgm:chPref val="3"/>
        </dgm:presLayoutVars>
      </dgm:prSet>
      <dgm:spPr/>
    </dgm:pt>
    <dgm:pt modelId="{9C16393D-0696-459E-86FA-11744430A75E}" type="pres">
      <dgm:prSet presAssocID="{2A876E92-1FB1-4C52-97D1-59EA09E6D7C8}" presName="rootConnector" presStyleLbl="node3" presStyleIdx="13" presStyleCnt="21"/>
      <dgm:spPr/>
    </dgm:pt>
    <dgm:pt modelId="{0F53FCF1-C91D-41E1-AFB7-556929F2EFA4}" type="pres">
      <dgm:prSet presAssocID="{2A876E92-1FB1-4C52-97D1-59EA09E6D7C8}" presName="hierChild4" presStyleCnt="0"/>
      <dgm:spPr/>
    </dgm:pt>
    <dgm:pt modelId="{8E0ACEF0-3FAD-4231-B07B-71FEB651B4E0}" type="pres">
      <dgm:prSet presAssocID="{2A876E92-1FB1-4C52-97D1-59EA09E6D7C8}" presName="hierChild5" presStyleCnt="0"/>
      <dgm:spPr/>
    </dgm:pt>
    <dgm:pt modelId="{2286AA94-0B7D-408A-860E-EEC0CCFC0C3D}" type="pres">
      <dgm:prSet presAssocID="{DD6321DF-6B60-4517-977C-AF03F1F08B6B}" presName="Name50" presStyleLbl="parChTrans1D3" presStyleIdx="14" presStyleCnt="21"/>
      <dgm:spPr/>
    </dgm:pt>
    <dgm:pt modelId="{75E4A415-94C9-4AB9-8745-5FE850D28F22}" type="pres">
      <dgm:prSet presAssocID="{F51EB66C-4A54-4DF2-A2D6-51B3E0375528}" presName="hierRoot2" presStyleCnt="0">
        <dgm:presLayoutVars>
          <dgm:hierBranch val="init"/>
        </dgm:presLayoutVars>
      </dgm:prSet>
      <dgm:spPr/>
    </dgm:pt>
    <dgm:pt modelId="{93A93BC8-D7A7-4706-837E-09D2C52C22FF}" type="pres">
      <dgm:prSet presAssocID="{F51EB66C-4A54-4DF2-A2D6-51B3E0375528}" presName="rootComposite" presStyleCnt="0"/>
      <dgm:spPr/>
    </dgm:pt>
    <dgm:pt modelId="{D50C4F97-89D0-4DD8-BC5E-80EEECA8B2FA}" type="pres">
      <dgm:prSet presAssocID="{F51EB66C-4A54-4DF2-A2D6-51B3E0375528}" presName="rootText" presStyleLbl="node3" presStyleIdx="14" presStyleCnt="21" custLinFactNeighborX="-9217">
        <dgm:presLayoutVars>
          <dgm:chPref val="3"/>
        </dgm:presLayoutVars>
      </dgm:prSet>
      <dgm:spPr/>
    </dgm:pt>
    <dgm:pt modelId="{62A15784-CD21-4784-A727-AA85C5EC23DB}" type="pres">
      <dgm:prSet presAssocID="{F51EB66C-4A54-4DF2-A2D6-51B3E0375528}" presName="rootConnector" presStyleLbl="node3" presStyleIdx="14" presStyleCnt="21"/>
      <dgm:spPr/>
    </dgm:pt>
    <dgm:pt modelId="{17F09EDA-FB23-456F-BD76-C9645AAAE062}" type="pres">
      <dgm:prSet presAssocID="{F51EB66C-4A54-4DF2-A2D6-51B3E0375528}" presName="hierChild4" presStyleCnt="0"/>
      <dgm:spPr/>
    </dgm:pt>
    <dgm:pt modelId="{FC513DC2-5B5F-4815-B7A5-273E4A940D94}" type="pres">
      <dgm:prSet presAssocID="{F51EB66C-4A54-4DF2-A2D6-51B3E0375528}" presName="hierChild5" presStyleCnt="0"/>
      <dgm:spPr/>
    </dgm:pt>
    <dgm:pt modelId="{04A67691-99EC-4AAF-BB41-89D03BC7F369}" type="pres">
      <dgm:prSet presAssocID="{89721E28-90B5-4356-ADC2-3DFAA46269D9}" presName="Name50" presStyleLbl="parChTrans1D3" presStyleIdx="15" presStyleCnt="21"/>
      <dgm:spPr/>
    </dgm:pt>
    <dgm:pt modelId="{BD08F3E3-4ABE-4D37-A33D-C1C5DC1B81B0}" type="pres">
      <dgm:prSet presAssocID="{43D7C7D1-F447-450C-AB7C-6412780A385C}" presName="hierRoot2" presStyleCnt="0">
        <dgm:presLayoutVars>
          <dgm:hierBranch val="init"/>
        </dgm:presLayoutVars>
      </dgm:prSet>
      <dgm:spPr/>
    </dgm:pt>
    <dgm:pt modelId="{99F96EFD-ADB7-4790-A670-8879C8466DF0}" type="pres">
      <dgm:prSet presAssocID="{43D7C7D1-F447-450C-AB7C-6412780A385C}" presName="rootComposite" presStyleCnt="0"/>
      <dgm:spPr/>
    </dgm:pt>
    <dgm:pt modelId="{DFF883BD-B95D-4727-9023-FCB37AEE7297}" type="pres">
      <dgm:prSet presAssocID="{43D7C7D1-F447-450C-AB7C-6412780A385C}" presName="rootText" presStyleLbl="node3" presStyleIdx="15" presStyleCnt="21" custLinFactNeighborX="-9217">
        <dgm:presLayoutVars>
          <dgm:chPref val="3"/>
        </dgm:presLayoutVars>
      </dgm:prSet>
      <dgm:spPr/>
    </dgm:pt>
    <dgm:pt modelId="{A93E29EE-ED14-4889-940B-15B4B03628AF}" type="pres">
      <dgm:prSet presAssocID="{43D7C7D1-F447-450C-AB7C-6412780A385C}" presName="rootConnector" presStyleLbl="node3" presStyleIdx="15" presStyleCnt="21"/>
      <dgm:spPr/>
    </dgm:pt>
    <dgm:pt modelId="{85412083-8832-423E-8253-4FBC267DFFFA}" type="pres">
      <dgm:prSet presAssocID="{43D7C7D1-F447-450C-AB7C-6412780A385C}" presName="hierChild4" presStyleCnt="0"/>
      <dgm:spPr/>
    </dgm:pt>
    <dgm:pt modelId="{698D8C44-D60A-403A-B4A6-2DFA342CF607}" type="pres">
      <dgm:prSet presAssocID="{43D7C7D1-F447-450C-AB7C-6412780A385C}" presName="hierChild5" presStyleCnt="0"/>
      <dgm:spPr/>
    </dgm:pt>
    <dgm:pt modelId="{6E4B87CC-9CF7-40AF-BDDF-32B97B319E92}" type="pres">
      <dgm:prSet presAssocID="{318A670A-2CC3-4BBB-96E5-412891163BE4}" presName="Name50" presStyleLbl="parChTrans1D3" presStyleIdx="16" presStyleCnt="21"/>
      <dgm:spPr/>
    </dgm:pt>
    <dgm:pt modelId="{6FED4F45-FA04-4486-8039-51F709C4681C}" type="pres">
      <dgm:prSet presAssocID="{7FF0B4C4-3182-4294-8A85-3EECF76762DC}" presName="hierRoot2" presStyleCnt="0">
        <dgm:presLayoutVars>
          <dgm:hierBranch val="init"/>
        </dgm:presLayoutVars>
      </dgm:prSet>
      <dgm:spPr/>
    </dgm:pt>
    <dgm:pt modelId="{D64838BF-6244-4076-921E-0A8F3CFAFD6C}" type="pres">
      <dgm:prSet presAssocID="{7FF0B4C4-3182-4294-8A85-3EECF76762DC}" presName="rootComposite" presStyleCnt="0"/>
      <dgm:spPr/>
    </dgm:pt>
    <dgm:pt modelId="{F5197FF7-40CA-4933-8E51-57EBDAD8DB93}" type="pres">
      <dgm:prSet presAssocID="{7FF0B4C4-3182-4294-8A85-3EECF76762DC}" presName="rootText" presStyleLbl="node3" presStyleIdx="16" presStyleCnt="21" custScaleX="114816" custLinFactNeighborX="-3826">
        <dgm:presLayoutVars>
          <dgm:chPref val="3"/>
        </dgm:presLayoutVars>
      </dgm:prSet>
      <dgm:spPr>
        <a:xfrm>
          <a:off x="8554382" y="4673844"/>
          <a:ext cx="1315464" cy="657732"/>
        </a:xfrm>
        <a:prstGeom prst="rect">
          <a:avLst/>
        </a:prstGeom>
      </dgm:spPr>
    </dgm:pt>
    <dgm:pt modelId="{E30DE29E-3E68-4C12-A8F3-2C05749B89F0}" type="pres">
      <dgm:prSet presAssocID="{7FF0B4C4-3182-4294-8A85-3EECF76762DC}" presName="rootConnector" presStyleLbl="node3" presStyleIdx="16" presStyleCnt="21"/>
      <dgm:spPr/>
    </dgm:pt>
    <dgm:pt modelId="{C54BF0C0-04EA-4EE3-8904-89366EF49C49}" type="pres">
      <dgm:prSet presAssocID="{7FF0B4C4-3182-4294-8A85-3EECF76762DC}" presName="hierChild4" presStyleCnt="0"/>
      <dgm:spPr/>
    </dgm:pt>
    <dgm:pt modelId="{4B7AF290-1BC6-44E6-8BBA-87D90D9F92B9}" type="pres">
      <dgm:prSet presAssocID="{7FF0B4C4-3182-4294-8A85-3EECF76762DC}" presName="hierChild5" presStyleCnt="0"/>
      <dgm:spPr/>
    </dgm:pt>
    <dgm:pt modelId="{11A21950-ACF8-443E-94F1-A370F0265D08}" type="pres">
      <dgm:prSet presAssocID="{388B7B4D-4231-46A8-BBFA-FA77A5637C6F}" presName="hierChild5" presStyleCnt="0"/>
      <dgm:spPr/>
    </dgm:pt>
    <dgm:pt modelId="{33B4A1E6-F8DF-4F3C-AC29-2301ED4A7F5D}" type="pres">
      <dgm:prSet presAssocID="{B0EFEC9B-2AD7-4789-BA27-2F117567E82C}" presName="Name37" presStyleLbl="parChTrans1D2" presStyleIdx="4" presStyleCnt="5"/>
      <dgm:spPr/>
    </dgm:pt>
    <dgm:pt modelId="{9A609736-AEFE-431C-8EF0-6CA2FDC5FBFF}" type="pres">
      <dgm:prSet presAssocID="{3D39D7C9-9B8C-4D91-BA9F-F44265B60795}" presName="hierRoot2" presStyleCnt="0">
        <dgm:presLayoutVars>
          <dgm:hierBranch val="l"/>
        </dgm:presLayoutVars>
      </dgm:prSet>
      <dgm:spPr/>
    </dgm:pt>
    <dgm:pt modelId="{F95F92FD-F638-4F16-9EEF-93EA2FFE6C6A}" type="pres">
      <dgm:prSet presAssocID="{3D39D7C9-9B8C-4D91-BA9F-F44265B60795}" presName="rootComposite" presStyleCnt="0"/>
      <dgm:spPr/>
    </dgm:pt>
    <dgm:pt modelId="{B7232AE7-0676-47E3-AE21-CF39322877B1}" type="pres">
      <dgm:prSet presAssocID="{3D39D7C9-9B8C-4D91-BA9F-F44265B60795}" presName="rootText" presStyleLbl="node2" presStyleIdx="4" presStyleCnt="5" custLinFactNeighborX="4963">
        <dgm:presLayoutVars>
          <dgm:chPref val="3"/>
        </dgm:presLayoutVars>
      </dgm:prSet>
      <dgm:spPr>
        <a:xfrm>
          <a:off x="10505206" y="1063897"/>
          <a:ext cx="1240032" cy="620016"/>
        </a:xfrm>
        <a:prstGeom prst="rect">
          <a:avLst/>
        </a:prstGeom>
      </dgm:spPr>
    </dgm:pt>
    <dgm:pt modelId="{2C8CB694-1FB0-49C0-9FB1-A9370A0F0FC1}" type="pres">
      <dgm:prSet presAssocID="{3D39D7C9-9B8C-4D91-BA9F-F44265B60795}" presName="rootConnector" presStyleLbl="node2" presStyleIdx="4" presStyleCnt="5"/>
      <dgm:spPr/>
    </dgm:pt>
    <dgm:pt modelId="{F28471FA-4733-4A9C-B2FC-572539B722BC}" type="pres">
      <dgm:prSet presAssocID="{3D39D7C9-9B8C-4D91-BA9F-F44265B60795}" presName="hierChild4" presStyleCnt="0"/>
      <dgm:spPr/>
    </dgm:pt>
    <dgm:pt modelId="{90BC91D9-C7BB-4EB2-8513-566E3134FC06}" type="pres">
      <dgm:prSet presAssocID="{765EBE2F-1DFA-4C40-ABA5-AAF2C977AD61}" presName="Name50" presStyleLbl="parChTrans1D3" presStyleIdx="17" presStyleCnt="21"/>
      <dgm:spPr/>
    </dgm:pt>
    <dgm:pt modelId="{C512444F-06FB-499C-B4DC-7B3BF677AB06}" type="pres">
      <dgm:prSet presAssocID="{B6ED4931-24BF-4DF3-8AC7-33196AC5BD88}" presName="hierRoot2" presStyleCnt="0">
        <dgm:presLayoutVars>
          <dgm:hierBranch val="init"/>
        </dgm:presLayoutVars>
      </dgm:prSet>
      <dgm:spPr/>
    </dgm:pt>
    <dgm:pt modelId="{79CA8EC9-B2B8-4E5A-8FAF-B2ACFB23CF44}" type="pres">
      <dgm:prSet presAssocID="{B6ED4931-24BF-4DF3-8AC7-33196AC5BD88}" presName="rootComposite" presStyleCnt="0"/>
      <dgm:spPr/>
    </dgm:pt>
    <dgm:pt modelId="{7CE2CBC1-158C-449E-BB50-2C16602D1E48}" type="pres">
      <dgm:prSet presAssocID="{B6ED4931-24BF-4DF3-8AC7-33196AC5BD88}" presName="rootText" presStyleLbl="node3" presStyleIdx="17" presStyleCnt="21" custLinFactNeighborX="4963">
        <dgm:presLayoutVars>
          <dgm:chPref val="3"/>
        </dgm:presLayoutVars>
      </dgm:prSet>
      <dgm:spPr/>
    </dgm:pt>
    <dgm:pt modelId="{76053581-DAB7-4E28-A1C5-698593AF4B1B}" type="pres">
      <dgm:prSet presAssocID="{B6ED4931-24BF-4DF3-8AC7-33196AC5BD88}" presName="rootConnector" presStyleLbl="node3" presStyleIdx="17" presStyleCnt="21"/>
      <dgm:spPr/>
    </dgm:pt>
    <dgm:pt modelId="{E7CFB36E-3D73-462B-810C-2E2A44D8B61F}" type="pres">
      <dgm:prSet presAssocID="{B6ED4931-24BF-4DF3-8AC7-33196AC5BD88}" presName="hierChild4" presStyleCnt="0"/>
      <dgm:spPr/>
    </dgm:pt>
    <dgm:pt modelId="{3E6307BF-55D0-4285-8FC5-B91BBF26B007}" type="pres">
      <dgm:prSet presAssocID="{B6ED4931-24BF-4DF3-8AC7-33196AC5BD88}" presName="hierChild5" presStyleCnt="0"/>
      <dgm:spPr/>
    </dgm:pt>
    <dgm:pt modelId="{F52C3AF8-0EBF-4196-9D37-FC51D07321C6}" type="pres">
      <dgm:prSet presAssocID="{819D102A-53C1-483E-9FDC-EB421A951D88}" presName="Name50" presStyleLbl="parChTrans1D3" presStyleIdx="18" presStyleCnt="21"/>
      <dgm:spPr/>
    </dgm:pt>
    <dgm:pt modelId="{F19CA3E1-E556-4A1A-B14B-299F13E5E9C6}" type="pres">
      <dgm:prSet presAssocID="{36DA3382-27E8-4CD3-9380-53A46532B3E2}" presName="hierRoot2" presStyleCnt="0">
        <dgm:presLayoutVars>
          <dgm:hierBranch val="init"/>
        </dgm:presLayoutVars>
      </dgm:prSet>
      <dgm:spPr/>
    </dgm:pt>
    <dgm:pt modelId="{E6A2D7A1-5EA1-4B2D-9D8E-0D8A2687E145}" type="pres">
      <dgm:prSet presAssocID="{36DA3382-27E8-4CD3-9380-53A46532B3E2}" presName="rootComposite" presStyleCnt="0"/>
      <dgm:spPr/>
    </dgm:pt>
    <dgm:pt modelId="{DE4CA470-B2AB-4183-ABD2-77DD5B7E75EE}" type="pres">
      <dgm:prSet presAssocID="{36DA3382-27E8-4CD3-9380-53A46532B3E2}" presName="rootText" presStyleLbl="node3" presStyleIdx="18" presStyleCnt="21" custLinFactNeighborX="4963">
        <dgm:presLayoutVars>
          <dgm:chPref val="3"/>
        </dgm:presLayoutVars>
      </dgm:prSet>
      <dgm:spPr/>
    </dgm:pt>
    <dgm:pt modelId="{B612A1A4-2943-441B-90F7-0141243742EC}" type="pres">
      <dgm:prSet presAssocID="{36DA3382-27E8-4CD3-9380-53A46532B3E2}" presName="rootConnector" presStyleLbl="node3" presStyleIdx="18" presStyleCnt="21"/>
      <dgm:spPr/>
    </dgm:pt>
    <dgm:pt modelId="{3DAE6221-FFB0-4C7F-A5AE-C70CC2A52CE0}" type="pres">
      <dgm:prSet presAssocID="{36DA3382-27E8-4CD3-9380-53A46532B3E2}" presName="hierChild4" presStyleCnt="0"/>
      <dgm:spPr/>
    </dgm:pt>
    <dgm:pt modelId="{0C601D56-B93E-45B7-811B-4325D213BDBF}" type="pres">
      <dgm:prSet presAssocID="{36DA3382-27E8-4CD3-9380-53A46532B3E2}" presName="hierChild5" presStyleCnt="0"/>
      <dgm:spPr/>
    </dgm:pt>
    <dgm:pt modelId="{A2BADC21-C8BD-4FE0-A2DB-1D68BF2378BC}" type="pres">
      <dgm:prSet presAssocID="{DC58A7D5-D32D-4C78-8053-1CE6ECE8B428}" presName="Name50" presStyleLbl="parChTrans1D3" presStyleIdx="19" presStyleCnt="21"/>
      <dgm:spPr/>
    </dgm:pt>
    <dgm:pt modelId="{7A2510A6-D6C7-46F8-BBCD-9E5E645AE173}" type="pres">
      <dgm:prSet presAssocID="{04E4FE57-1284-4437-82A4-0905ACCD12BD}" presName="hierRoot2" presStyleCnt="0">
        <dgm:presLayoutVars>
          <dgm:hierBranch val="init"/>
        </dgm:presLayoutVars>
      </dgm:prSet>
      <dgm:spPr/>
    </dgm:pt>
    <dgm:pt modelId="{40235817-CEA8-47BB-8077-497D43C0DD56}" type="pres">
      <dgm:prSet presAssocID="{04E4FE57-1284-4437-82A4-0905ACCD12BD}" presName="rootComposite" presStyleCnt="0"/>
      <dgm:spPr/>
    </dgm:pt>
    <dgm:pt modelId="{9DF286C2-7210-42E1-9D9B-5D94330F478F}" type="pres">
      <dgm:prSet presAssocID="{04E4FE57-1284-4437-82A4-0905ACCD12BD}" presName="rootText" presStyleLbl="node3" presStyleIdx="19" presStyleCnt="21" custLinFactNeighborX="4963">
        <dgm:presLayoutVars>
          <dgm:chPref val="3"/>
        </dgm:presLayoutVars>
      </dgm:prSet>
      <dgm:spPr/>
    </dgm:pt>
    <dgm:pt modelId="{087867CF-3CB7-43D8-BA98-5AA6BCB0A1F1}" type="pres">
      <dgm:prSet presAssocID="{04E4FE57-1284-4437-82A4-0905ACCD12BD}" presName="rootConnector" presStyleLbl="node3" presStyleIdx="19" presStyleCnt="21"/>
      <dgm:spPr/>
    </dgm:pt>
    <dgm:pt modelId="{AE70DC06-C6F5-4D32-AC3E-F8D6528A192A}" type="pres">
      <dgm:prSet presAssocID="{04E4FE57-1284-4437-82A4-0905ACCD12BD}" presName="hierChild4" presStyleCnt="0"/>
      <dgm:spPr/>
    </dgm:pt>
    <dgm:pt modelId="{5A8723A5-8BCC-4794-962D-8414A3FB0625}" type="pres">
      <dgm:prSet presAssocID="{04E4FE57-1284-4437-82A4-0905ACCD12BD}" presName="hierChild5" presStyleCnt="0"/>
      <dgm:spPr/>
    </dgm:pt>
    <dgm:pt modelId="{A18BC4ED-49DA-4E9C-8951-FB8B1902B33A}" type="pres">
      <dgm:prSet presAssocID="{B627F7C9-29C2-4D0D-8D44-378DE9022120}" presName="Name50" presStyleLbl="parChTrans1D3" presStyleIdx="20" presStyleCnt="21"/>
      <dgm:spPr/>
    </dgm:pt>
    <dgm:pt modelId="{2FC566EF-84A2-42BE-A1F7-4A68ADE1E74F}" type="pres">
      <dgm:prSet presAssocID="{F67A9D6C-1803-4036-86B8-5D6922EBA33B}" presName="hierRoot2" presStyleCnt="0">
        <dgm:presLayoutVars>
          <dgm:hierBranch val="init"/>
        </dgm:presLayoutVars>
      </dgm:prSet>
      <dgm:spPr/>
    </dgm:pt>
    <dgm:pt modelId="{EAA4B5F1-AD89-4C0E-A565-65E07ED4B98E}" type="pres">
      <dgm:prSet presAssocID="{F67A9D6C-1803-4036-86B8-5D6922EBA33B}" presName="rootComposite" presStyleCnt="0"/>
      <dgm:spPr/>
    </dgm:pt>
    <dgm:pt modelId="{5C6B99C2-D19D-4255-8FED-5884BC5F26EC}" type="pres">
      <dgm:prSet presAssocID="{F67A9D6C-1803-4036-86B8-5D6922EBA33B}" presName="rootText" presStyleLbl="node3" presStyleIdx="20" presStyleCnt="21" custLinFactNeighborX="4963">
        <dgm:presLayoutVars>
          <dgm:chPref val="3"/>
        </dgm:presLayoutVars>
      </dgm:prSet>
      <dgm:spPr/>
    </dgm:pt>
    <dgm:pt modelId="{4FEE4E6A-8360-4833-847F-6B8A2A99D641}" type="pres">
      <dgm:prSet presAssocID="{F67A9D6C-1803-4036-86B8-5D6922EBA33B}" presName="rootConnector" presStyleLbl="node3" presStyleIdx="20" presStyleCnt="21"/>
      <dgm:spPr/>
    </dgm:pt>
    <dgm:pt modelId="{21786F9A-DB7B-41E5-9D73-68E0FCC12640}" type="pres">
      <dgm:prSet presAssocID="{F67A9D6C-1803-4036-86B8-5D6922EBA33B}" presName="hierChild4" presStyleCnt="0"/>
      <dgm:spPr/>
    </dgm:pt>
    <dgm:pt modelId="{E5A62ED4-93A5-43B4-87EC-113C968B225A}" type="pres">
      <dgm:prSet presAssocID="{F67A9D6C-1803-4036-86B8-5D6922EBA33B}" presName="hierChild5" presStyleCnt="0"/>
      <dgm:spPr/>
    </dgm:pt>
    <dgm:pt modelId="{857DF6CB-AB47-47FC-9F93-4B2A6CFFF5A6}" type="pres">
      <dgm:prSet presAssocID="{3D39D7C9-9B8C-4D91-BA9F-F44265B60795}" presName="hierChild5" presStyleCnt="0"/>
      <dgm:spPr/>
    </dgm:pt>
    <dgm:pt modelId="{DF7323BE-888A-4F22-B53B-B743B6B43E47}" type="pres">
      <dgm:prSet presAssocID="{3A618288-7D68-4B85-9575-AC71649EA678}" presName="hierChild3" presStyleCnt="0"/>
      <dgm:spPr/>
    </dgm:pt>
  </dgm:ptLst>
  <dgm:cxnLst>
    <dgm:cxn modelId="{AA818401-C0FD-4D96-8579-876886734E06}" srcId="{8DD51A46-503C-408D-8C1F-DAB23183513C}" destId="{91ED668D-D10B-4909-A970-AE612E63040C}" srcOrd="4" destOrd="0" parTransId="{FED2D619-FE22-4695-B062-74379077FC2F}" sibTransId="{B7F3FF7C-F4D1-48F8-86D8-EC31F80BD15D}"/>
    <dgm:cxn modelId="{F027F901-32C7-4745-AD86-010AB755EC61}" type="presOf" srcId="{ECD31F2A-B261-49E3-BC6E-9AEF31F78AC1}" destId="{F089CF56-324B-4CB2-94FE-6587EDB8E62F}" srcOrd="1" destOrd="0" presId="urn:microsoft.com/office/officeart/2005/8/layout/orgChart1"/>
    <dgm:cxn modelId="{0E929E05-D561-4110-B399-0019581DC2D3}" type="presOf" srcId="{9663214F-E931-425B-B40E-04B3569FBE6F}" destId="{4C6AF7F2-893F-4B2D-9963-01DC8269AABF}" srcOrd="0" destOrd="0" presId="urn:microsoft.com/office/officeart/2005/8/layout/orgChart1"/>
    <dgm:cxn modelId="{64307706-7DBF-4900-8D8C-4F2995AEEB17}" type="presOf" srcId="{42ECFB1C-4038-4E86-8FCC-5CF36010C07D}" destId="{BF409EA5-7129-46FF-A2FF-BE987B299E15}" srcOrd="1" destOrd="0" presId="urn:microsoft.com/office/officeart/2005/8/layout/orgChart1"/>
    <dgm:cxn modelId="{E788370E-F644-4C2E-928F-B722C91E1B52}" type="presOf" srcId="{D9FC0C4C-B1AE-423C-B20A-93F90D3C509C}" destId="{5E380D21-D324-49EA-B2B1-5C7EF5AF99B7}" srcOrd="0" destOrd="0" presId="urn:microsoft.com/office/officeart/2005/8/layout/orgChart1"/>
    <dgm:cxn modelId="{0EDD8F0E-6B4F-489D-B632-D1D39F458FA2}" type="presOf" srcId="{B6ED4931-24BF-4DF3-8AC7-33196AC5BD88}" destId="{76053581-DAB7-4E28-A1C5-698593AF4B1B}" srcOrd="1" destOrd="0" presId="urn:microsoft.com/office/officeart/2005/8/layout/orgChart1"/>
    <dgm:cxn modelId="{B8F22012-5153-4C7D-9099-73976957B570}" srcId="{D9957F86-B29A-4A90-A7A2-AC5374D1D4C1}" destId="{3B6218BF-7259-42FE-8B36-18AAEFA2B523}" srcOrd="3" destOrd="0" parTransId="{4F282ABA-EDCE-4EC7-B648-86A4BAE0CBF5}" sibTransId="{C1F066B6-3455-4FCE-B830-583CF338F24B}"/>
    <dgm:cxn modelId="{8FDA7915-C827-4268-B029-9F94280B9FE9}" type="presOf" srcId="{ECD31F2A-B261-49E3-BC6E-9AEF31F78AC1}" destId="{EE881F8B-D5A8-44E4-8BDA-61774F87F56D}" srcOrd="0" destOrd="0" presId="urn:microsoft.com/office/officeart/2005/8/layout/orgChart1"/>
    <dgm:cxn modelId="{5E8A8216-D91F-40CE-8E38-0638626A2589}" type="presOf" srcId="{95322D73-7657-450F-9EDB-0D9D42C41259}" destId="{C7C0280E-D47D-4F41-8171-6036A70CF913}" srcOrd="0" destOrd="0" presId="urn:microsoft.com/office/officeart/2005/8/layout/orgChart1"/>
    <dgm:cxn modelId="{25890A1A-1EA8-408E-AF09-31971C19E2A5}" srcId="{3D39D7C9-9B8C-4D91-BA9F-F44265B60795}" destId="{36DA3382-27E8-4CD3-9380-53A46532B3E2}" srcOrd="1" destOrd="0" parTransId="{819D102A-53C1-483E-9FDC-EB421A951D88}" sibTransId="{EB24AF0B-A854-47D1-AA9A-678ADAEC9CE9}"/>
    <dgm:cxn modelId="{B72CAC1B-0A26-4FA7-B677-B2A88ED83A70}" type="presOf" srcId="{3A618288-7D68-4B85-9575-AC71649EA678}" destId="{64F53D21-43A7-4CEC-93CA-90A91B64E401}" srcOrd="1" destOrd="0" presId="urn:microsoft.com/office/officeart/2005/8/layout/orgChart1"/>
    <dgm:cxn modelId="{B1BF2D1E-C6C0-4098-95D3-CEEA692E4180}" type="presOf" srcId="{F51EB66C-4A54-4DF2-A2D6-51B3E0375528}" destId="{62A15784-CD21-4784-A727-AA85C5EC23DB}" srcOrd="1" destOrd="0" presId="urn:microsoft.com/office/officeart/2005/8/layout/orgChart1"/>
    <dgm:cxn modelId="{A7AF5C2E-545F-40BB-A5F5-B2A68BBE1916}" type="presOf" srcId="{C9558755-6D63-4A25-BA1E-EEB6566969C4}" destId="{4BB36FCA-03F6-44CE-854F-F3E1CC9D51F2}" srcOrd="1" destOrd="0" presId="urn:microsoft.com/office/officeart/2005/8/layout/orgChart1"/>
    <dgm:cxn modelId="{AC82B631-FC5A-459D-B5FD-CBD6B5C3C0CA}" type="presOf" srcId="{DD6321DF-6B60-4517-977C-AF03F1F08B6B}" destId="{2286AA94-0B7D-408A-860E-EEC0CCFC0C3D}" srcOrd="0" destOrd="0" presId="urn:microsoft.com/office/officeart/2005/8/layout/orgChart1"/>
    <dgm:cxn modelId="{188B7E32-94F9-489A-80B2-6F18BD967E4E}" type="presOf" srcId="{5A9C20B5-FA60-4375-B4C5-2476C765B549}" destId="{D1099A73-0713-47E3-93B5-481E93DCB34D}" srcOrd="0" destOrd="0" presId="urn:microsoft.com/office/officeart/2005/8/layout/orgChart1"/>
    <dgm:cxn modelId="{7FE69D32-368C-417C-8E66-DDF836504C71}" type="presOf" srcId="{D0F35E9C-240A-49BA-B366-ABE3DEAA9482}" destId="{CCB18E0C-F3F2-4589-944A-8DD9E0757CF0}" srcOrd="0" destOrd="0" presId="urn:microsoft.com/office/officeart/2005/8/layout/orgChart1"/>
    <dgm:cxn modelId="{DEAFEE32-8EF4-4101-B1A8-674A018847FB}" type="presOf" srcId="{7E8EA488-B1A0-4016-92CB-9E3EDDD3DDB2}" destId="{B6FADC75-6E89-43B4-8DD7-1A8E16BDC4BD}" srcOrd="0" destOrd="0" presId="urn:microsoft.com/office/officeart/2005/8/layout/orgChart1"/>
    <dgm:cxn modelId="{3C105E36-4D7A-43F8-8CC6-A0C9E141637E}" type="presOf" srcId="{D46F37C0-0247-4FAA-9D81-D903DCCE6BB3}" destId="{F8A1A63A-8C80-482C-9EBC-496AC3107554}" srcOrd="0" destOrd="0" presId="urn:microsoft.com/office/officeart/2005/8/layout/orgChart1"/>
    <dgm:cxn modelId="{A6843537-BF8B-4013-9AAD-B8D7B25A481D}" type="presOf" srcId="{DF48918A-9B65-4FE1-8991-D39D1262BE06}" destId="{277FBC61-EFFD-4946-B0D9-16EB6EE80EA2}" srcOrd="1" destOrd="0" presId="urn:microsoft.com/office/officeart/2005/8/layout/orgChart1"/>
    <dgm:cxn modelId="{3C15B939-F9C0-4258-ACD3-60311118DA46}" type="presOf" srcId="{36DA3382-27E8-4CD3-9380-53A46532B3E2}" destId="{B612A1A4-2943-441B-90F7-0141243742EC}" srcOrd="1" destOrd="0" presId="urn:microsoft.com/office/officeart/2005/8/layout/orgChart1"/>
    <dgm:cxn modelId="{B98C323C-4DED-4781-B567-48DD0B94F35D}" type="presOf" srcId="{4F282ABA-EDCE-4EC7-B648-86A4BAE0CBF5}" destId="{3B5465C2-04AF-486F-84DB-1AC0CDAA3009}" srcOrd="0" destOrd="0" presId="urn:microsoft.com/office/officeart/2005/8/layout/orgChart1"/>
    <dgm:cxn modelId="{A772E13C-39FA-4A24-BD66-5C822A5AB1EF}" type="presOf" srcId="{8DD51A46-503C-408D-8C1F-DAB23183513C}" destId="{F5E300C8-B366-466F-BB2A-9B67B170BACD}" srcOrd="1" destOrd="0" presId="urn:microsoft.com/office/officeart/2005/8/layout/orgChart1"/>
    <dgm:cxn modelId="{761E1F3F-6CD2-4677-8411-C2B179BBAD7F}" type="presOf" srcId="{2A876E92-1FB1-4C52-97D1-59EA09E6D7C8}" destId="{9C16393D-0696-459E-86FA-11744430A75E}" srcOrd="1" destOrd="0" presId="urn:microsoft.com/office/officeart/2005/8/layout/orgChart1"/>
    <dgm:cxn modelId="{50635140-98B4-4BFA-B0A0-509936242224}" type="presOf" srcId="{F67A9D6C-1803-4036-86B8-5D6922EBA33B}" destId="{4FEE4E6A-8360-4833-847F-6B8A2A99D641}" srcOrd="1" destOrd="0" presId="urn:microsoft.com/office/officeart/2005/8/layout/orgChart1"/>
    <dgm:cxn modelId="{B76BB240-9FFA-48C5-94DE-E2E070199C7C}" srcId="{3D39D7C9-9B8C-4D91-BA9F-F44265B60795}" destId="{B6ED4931-24BF-4DF3-8AC7-33196AC5BD88}" srcOrd="0" destOrd="0" parTransId="{765EBE2F-1DFA-4C40-ABA5-AAF2C977AD61}" sibTransId="{61EF7379-FC36-4B28-A2A7-D4326D7B46ED}"/>
    <dgm:cxn modelId="{00297941-9410-4682-969C-15A04D30E4AD}" type="presOf" srcId="{8E3CD1CE-9D90-4A56-A444-A03F9E0BC2A4}" destId="{5239318F-CF65-4CFB-926D-3EE9AED44560}" srcOrd="1" destOrd="0" presId="urn:microsoft.com/office/officeart/2005/8/layout/orgChart1"/>
    <dgm:cxn modelId="{A6B13D42-94CE-4778-8E1D-0775D8B0369F}" type="presOf" srcId="{95322D73-7657-450F-9EDB-0D9D42C41259}" destId="{10E64945-2DA5-4C4B-9273-78216C9C8D16}" srcOrd="1" destOrd="0" presId="urn:microsoft.com/office/officeart/2005/8/layout/orgChart1"/>
    <dgm:cxn modelId="{CBAAF162-5BE8-4A9F-A2AD-560DA51D01C1}" type="presOf" srcId="{7FF0B4C4-3182-4294-8A85-3EECF76762DC}" destId="{F5197FF7-40CA-4933-8E51-57EBDAD8DB93}" srcOrd="0" destOrd="0" presId="urn:microsoft.com/office/officeart/2005/8/layout/orgChart1"/>
    <dgm:cxn modelId="{C8622A63-561B-4B0D-BD59-7B60AB42DAB2}" type="presOf" srcId="{3B6218BF-7259-42FE-8B36-18AAEFA2B523}" destId="{19029C63-DC10-418B-B3D4-745C72E0DBBA}" srcOrd="1" destOrd="0" presId="urn:microsoft.com/office/officeart/2005/8/layout/orgChart1"/>
    <dgm:cxn modelId="{55705345-F65B-4976-9A1F-4A317939153B}" type="presOf" srcId="{388B7B4D-4231-46A8-BBFA-FA77A5637C6F}" destId="{EB892C0D-46D0-4EA9-9948-D3B866EBFEE8}" srcOrd="0" destOrd="0" presId="urn:microsoft.com/office/officeart/2005/8/layout/orgChart1"/>
    <dgm:cxn modelId="{3CE0C546-1E0D-4B72-8872-ED0D0864CE5E}" srcId="{42ECFB1C-4038-4E86-8FCC-5CF36010C07D}" destId="{1D256B87-53B3-4BD8-9BCD-3B3A57805B8F}" srcOrd="0" destOrd="0" parTransId="{E11AFC06-3A9D-42BC-9E06-2C4DF3994533}" sibTransId="{B3F9F483-2DFC-4CEB-8B56-853478E2D19F}"/>
    <dgm:cxn modelId="{C9691767-CAF3-4D93-BE90-415340133FE9}" srcId="{3A618288-7D68-4B85-9575-AC71649EA678}" destId="{D9957F86-B29A-4A90-A7A2-AC5374D1D4C1}" srcOrd="2" destOrd="0" parTransId="{21B075F9-583D-40AA-AD8D-24D2E35B9C15}" sibTransId="{70CF6F2B-BB9F-4349-BE3D-12CE75D20F82}"/>
    <dgm:cxn modelId="{29AC6047-78F8-487E-8C30-42839FC57CB7}" type="presOf" srcId="{DC58A7D5-D32D-4C78-8053-1CE6ECE8B428}" destId="{A2BADC21-C8BD-4FE0-A2DB-1D68BF2378BC}" srcOrd="0" destOrd="0" presId="urn:microsoft.com/office/officeart/2005/8/layout/orgChart1"/>
    <dgm:cxn modelId="{855FBA67-4D73-4A03-A05E-17F9BB65044A}" type="presOf" srcId="{FC487CAE-AB4B-4D18-A441-3379EE1047E0}" destId="{FC7614DE-9F47-4E2E-9902-F8EC9D83C3FE}" srcOrd="0" destOrd="0" presId="urn:microsoft.com/office/officeart/2005/8/layout/orgChart1"/>
    <dgm:cxn modelId="{57C30A48-6E6E-49D0-B177-70F20571CF78}" type="presOf" srcId="{F67A9D6C-1803-4036-86B8-5D6922EBA33B}" destId="{5C6B99C2-D19D-4255-8FED-5884BC5F26EC}" srcOrd="0" destOrd="0" presId="urn:microsoft.com/office/officeart/2005/8/layout/orgChart1"/>
    <dgm:cxn modelId="{A04E4568-FCF8-4FDC-89FE-4BBCDB395356}" srcId="{42ECFB1C-4038-4E86-8FCC-5CF36010C07D}" destId="{2A0985FC-384B-4727-B2D0-54715451CA12}" srcOrd="1" destOrd="0" parTransId="{9663214F-E931-425B-B40E-04B3569FBE6F}" sibTransId="{7AB7440F-28B3-4935-BDA9-60EE80690DC9}"/>
    <dgm:cxn modelId="{5BF89048-0A6A-4F16-B1CF-EB1A00D345B0}" type="presOf" srcId="{2A0985FC-384B-4727-B2D0-54715451CA12}" destId="{5B02C4CE-AC9D-4E67-9E55-4181909B1CD1}" srcOrd="0" destOrd="0" presId="urn:microsoft.com/office/officeart/2005/8/layout/orgChart1"/>
    <dgm:cxn modelId="{46971169-D4DD-492D-9818-B9A212145E92}" srcId="{8DD51A46-503C-408D-8C1F-DAB23183513C}" destId="{95322D73-7657-450F-9EDB-0D9D42C41259}" srcOrd="2" destOrd="0" parTransId="{D9FC0C4C-B1AE-423C-B20A-93F90D3C509C}" sibTransId="{7D2D8930-7A70-4DFE-A7F4-98D74E678552}"/>
    <dgm:cxn modelId="{3E53AA49-185F-4B64-8EF1-F7037336F2C2}" srcId="{388B7B4D-4231-46A8-BBFA-FA77A5637C6F}" destId="{2A876E92-1FB1-4C52-97D1-59EA09E6D7C8}" srcOrd="0" destOrd="0" parTransId="{FD240467-5EC1-4BE1-BD35-BEB822E862A6}" sibTransId="{D6240264-C970-4107-9729-5FB53F4903F1}"/>
    <dgm:cxn modelId="{09085C6B-1734-4AF0-B9D6-EE1039615401}" type="presOf" srcId="{91ED668D-D10B-4909-A970-AE612E63040C}" destId="{503EB601-842E-4EDF-91B6-862844DA0751}" srcOrd="0" destOrd="0" presId="urn:microsoft.com/office/officeart/2005/8/layout/orgChart1"/>
    <dgm:cxn modelId="{F3D0996C-3F41-4747-8D77-7CC0726C5639}" type="presOf" srcId="{BD4A0DBB-ACD2-444D-8156-3FFD1179847F}" destId="{57C49834-7BED-40E7-883F-DADF12BEC701}" srcOrd="0" destOrd="0" presId="urn:microsoft.com/office/officeart/2005/8/layout/orgChart1"/>
    <dgm:cxn modelId="{2254D26C-9166-4C40-B4F9-8DB268AE0C49}" srcId="{91ED668D-D10B-4909-A970-AE612E63040C}" destId="{6128429C-E7CB-4AC7-A743-E59B4B00357D}" srcOrd="1" destOrd="0" parTransId="{F52F988E-5EBE-4383-A9CA-1DB3DA5CA1C6}" sibTransId="{8B3B8E16-E0D0-4C9D-98B9-80FE0D5B7A28}"/>
    <dgm:cxn modelId="{B6F03B4F-61B5-4FED-95BB-37A7C309778F}" srcId="{388B7B4D-4231-46A8-BBFA-FA77A5637C6F}" destId="{43D7C7D1-F447-450C-AB7C-6412780A385C}" srcOrd="2" destOrd="0" parTransId="{89721E28-90B5-4356-ADC2-3DFAA46269D9}" sibTransId="{6AF67247-17CD-47E6-B3D7-DF7528C05833}"/>
    <dgm:cxn modelId="{65DBC56F-C5A4-4A6F-9DF1-9361B3FF51DA}" srcId="{3D39D7C9-9B8C-4D91-BA9F-F44265B60795}" destId="{F67A9D6C-1803-4036-86B8-5D6922EBA33B}" srcOrd="3" destOrd="0" parTransId="{B627F7C9-29C2-4D0D-8D44-378DE9022120}" sibTransId="{9C5AF832-8EC1-44DA-BEF8-9F65F4EB44CE}"/>
    <dgm:cxn modelId="{61E8C56F-F82E-4124-B8AB-F19AC25640AC}" type="presOf" srcId="{F05A5459-700B-49AB-9857-ABD4E18FC5A8}" destId="{5C92C965-7EAB-44B4-94F2-9B0802B4287D}" srcOrd="0" destOrd="0" presId="urn:microsoft.com/office/officeart/2005/8/layout/orgChart1"/>
    <dgm:cxn modelId="{A739DF51-371A-4A2E-886A-F9BAA23F890F}" srcId="{3D39D7C9-9B8C-4D91-BA9F-F44265B60795}" destId="{04E4FE57-1284-4437-82A4-0905ACCD12BD}" srcOrd="2" destOrd="0" parTransId="{DC58A7D5-D32D-4C78-8053-1CE6ECE8B428}" sibTransId="{B5D47507-21F1-4C90-ADCE-464E92B986D5}"/>
    <dgm:cxn modelId="{477EFB71-FDBE-4859-96D1-AF645BFB45D0}" srcId="{D9957F86-B29A-4A90-A7A2-AC5374D1D4C1}" destId="{FB1A6178-F5EE-460B-AE8F-09C17D76DAF3}" srcOrd="0" destOrd="0" parTransId="{D46F37C0-0247-4FAA-9D81-D903DCCE6BB3}" sibTransId="{DEC5332E-877A-4502-ADD5-58D69D951E9F}"/>
    <dgm:cxn modelId="{CCA45E52-DBD3-41FE-861A-34556479CA96}" type="presOf" srcId="{B627F7C9-29C2-4D0D-8D44-378DE9022120}" destId="{A18BC4ED-49DA-4E9C-8951-FB8B1902B33A}" srcOrd="0" destOrd="0" presId="urn:microsoft.com/office/officeart/2005/8/layout/orgChart1"/>
    <dgm:cxn modelId="{75820853-B305-40DD-9CD4-601DDB73E2B2}" type="presOf" srcId="{E11AFC06-3A9D-42BC-9E06-2C4DF3994533}" destId="{BE3A96F9-6101-4168-87A2-927D329539D9}" srcOrd="0" destOrd="0" presId="urn:microsoft.com/office/officeart/2005/8/layout/orgChart1"/>
    <dgm:cxn modelId="{7C46EA73-8FAD-49B4-AD12-E2F5CCDA9C64}" type="presOf" srcId="{FB1A6178-F5EE-460B-AE8F-09C17D76DAF3}" destId="{10B58790-F544-497B-B0A6-C15D6CE3FF57}" srcOrd="0" destOrd="0" presId="urn:microsoft.com/office/officeart/2005/8/layout/orgChart1"/>
    <dgm:cxn modelId="{BFF90655-66DD-4F61-AA5C-7487536C68E2}" type="presOf" srcId="{3A618288-7D68-4B85-9575-AC71649EA678}" destId="{44EACCC1-782B-4735-A2DC-67BA3CF5F502}" srcOrd="0" destOrd="0" presId="urn:microsoft.com/office/officeart/2005/8/layout/orgChart1"/>
    <dgm:cxn modelId="{5C5CC455-772B-49AE-B1DA-740CBCABDBE6}" type="presOf" srcId="{8E3CD1CE-9D90-4A56-A444-A03F9E0BC2A4}" destId="{CB21D848-559B-4D9D-9479-B2E1CE04D6AD}" srcOrd="0" destOrd="0" presId="urn:microsoft.com/office/officeart/2005/8/layout/orgChart1"/>
    <dgm:cxn modelId="{0AF59D76-5DD0-42E5-9CAB-D4821528A008}" type="presOf" srcId="{3036FF45-6675-472F-84AA-8E0DFC83F7EC}" destId="{89EF74BA-8559-4AAF-9704-E8349E71C02E}" srcOrd="0" destOrd="0" presId="urn:microsoft.com/office/officeart/2005/8/layout/orgChart1"/>
    <dgm:cxn modelId="{E7591077-2E90-4BB8-BBE3-C7AFC833AFD3}" type="presOf" srcId="{EFE93301-CC27-4347-9414-8EE01A3082BC}" destId="{4B6F564C-8608-4D5C-8E7A-D34616492F17}" srcOrd="0" destOrd="0" presId="urn:microsoft.com/office/officeart/2005/8/layout/orgChart1"/>
    <dgm:cxn modelId="{BFC04678-AF13-46A2-8A7E-253684072748}" type="presOf" srcId="{D9957F86-B29A-4A90-A7A2-AC5374D1D4C1}" destId="{CCE4632D-0D61-4A1B-A61C-FE6B2692FE15}" srcOrd="1" destOrd="0" presId="urn:microsoft.com/office/officeart/2005/8/layout/orgChart1"/>
    <dgm:cxn modelId="{CF807978-4148-4B51-8DE9-5BC706D818D0}" srcId="{8DD51A46-503C-408D-8C1F-DAB23183513C}" destId="{DF48918A-9B65-4FE1-8991-D39D1262BE06}" srcOrd="3" destOrd="0" parTransId="{3036FF45-6675-472F-84AA-8E0DFC83F7EC}" sibTransId="{21368866-5DE4-45A5-A597-3816CFC859B7}"/>
    <dgm:cxn modelId="{812A865A-C565-4220-A93E-6A1F20555068}" type="presOf" srcId="{7E8EA488-B1A0-4016-92CB-9E3EDDD3DDB2}" destId="{4E0859CB-B868-466C-9E3C-C5A7A088FC0C}" srcOrd="1" destOrd="0" presId="urn:microsoft.com/office/officeart/2005/8/layout/orgChart1"/>
    <dgm:cxn modelId="{E2542982-4C46-4C87-8625-F97AB410D601}" type="presOf" srcId="{411C1ECF-B66A-409B-BE63-446328216361}" destId="{DC0CDDA7-E77F-4693-ACC2-7A5F5987B9A9}" srcOrd="0" destOrd="0" presId="urn:microsoft.com/office/officeart/2005/8/layout/orgChart1"/>
    <dgm:cxn modelId="{39AE4A83-E073-46E5-9C60-14FF7DD723A2}" type="presOf" srcId="{91ED668D-D10B-4909-A970-AE612E63040C}" destId="{48A97275-CB02-47F0-958E-411FD5826DCA}" srcOrd="1" destOrd="0" presId="urn:microsoft.com/office/officeart/2005/8/layout/orgChart1"/>
    <dgm:cxn modelId="{364B8485-948E-49B2-9659-C5E6F954679D}" type="presOf" srcId="{3D39D7C9-9B8C-4D91-BA9F-F44265B60795}" destId="{2C8CB694-1FB0-49C0-9FB1-A9370A0F0FC1}" srcOrd="1" destOrd="0" presId="urn:microsoft.com/office/officeart/2005/8/layout/orgChart1"/>
    <dgm:cxn modelId="{C303FE85-1469-43DA-A9F6-0DF8362F176E}" type="presOf" srcId="{EA892518-0476-4561-B8EA-A220B3AA8FB6}" destId="{51A520D3-DE92-4AA3-96A9-237D71038226}" srcOrd="0" destOrd="0" presId="urn:microsoft.com/office/officeart/2005/8/layout/orgChart1"/>
    <dgm:cxn modelId="{AC84B887-704A-401F-B8F1-61895A863FE1}" type="presOf" srcId="{1D256B87-53B3-4BD8-9BCD-3B3A57805B8F}" destId="{C2EA326C-9E2B-4EA0-A5FF-92E252E752D0}" srcOrd="1" destOrd="0" presId="urn:microsoft.com/office/officeart/2005/8/layout/orgChart1"/>
    <dgm:cxn modelId="{628CF987-7F43-41D6-AFE0-76205A18C002}" type="presOf" srcId="{21B075F9-583D-40AA-AD8D-24D2E35B9C15}" destId="{B2AA289E-2AD3-494B-80E0-8626487B21AA}" srcOrd="0" destOrd="0" presId="urn:microsoft.com/office/officeart/2005/8/layout/orgChart1"/>
    <dgm:cxn modelId="{A82DF189-F354-4FA7-8495-E6D5FA10F8BF}" type="presOf" srcId="{8DD51A46-503C-408D-8C1F-DAB23183513C}" destId="{BA258F6A-1628-49A3-ABD1-9071AB115A36}" srcOrd="0" destOrd="0" presId="urn:microsoft.com/office/officeart/2005/8/layout/orgChart1"/>
    <dgm:cxn modelId="{75965A8B-4D59-451D-BC95-A2F719111D5F}" srcId="{3A618288-7D68-4B85-9575-AC71649EA678}" destId="{388B7B4D-4231-46A8-BBFA-FA77A5637C6F}" srcOrd="3" destOrd="0" parTransId="{BD4A0DBB-ACD2-444D-8156-3FFD1179847F}" sibTransId="{3D5B5BAE-D6C1-4CA8-ADDB-2C015A15F07E}"/>
    <dgm:cxn modelId="{B48A2C8D-0A66-4CFD-8351-2C904C28EC37}" type="presOf" srcId="{B051BC3A-5E76-46C9-AD70-0ED62A8624B9}" destId="{ABE7AB86-EF07-46FB-AB67-F22F75F78922}" srcOrd="0" destOrd="0" presId="urn:microsoft.com/office/officeart/2005/8/layout/orgChart1"/>
    <dgm:cxn modelId="{2C40F690-01E6-4899-9FBD-8DBE1E80E1A6}" type="presOf" srcId="{42ECFB1C-4038-4E86-8FCC-5CF36010C07D}" destId="{FD4CA20B-07BA-434D-B93C-1AD5D09821EE}" srcOrd="0" destOrd="0" presId="urn:microsoft.com/office/officeart/2005/8/layout/orgChart1"/>
    <dgm:cxn modelId="{35BF9D95-BBB9-46ED-A41A-C41FF3521A3A}" srcId="{3A618288-7D68-4B85-9575-AC71649EA678}" destId="{42ECFB1C-4038-4E86-8FCC-5CF36010C07D}" srcOrd="0" destOrd="0" parTransId="{EA892518-0476-4561-B8EA-A220B3AA8FB6}" sibTransId="{A34B1B4D-72FF-4B72-9322-CA2B3DC585E5}"/>
    <dgm:cxn modelId="{4D3CFD95-62A0-4AD2-A4E3-DBCCA7208CF2}" srcId="{FC487CAE-AB4B-4D18-A441-3379EE1047E0}" destId="{3A618288-7D68-4B85-9575-AC71649EA678}" srcOrd="0" destOrd="0" parTransId="{ADA50DF4-56A2-46E7-9037-D177597456AC}" sibTransId="{CA9D834E-708C-46E6-AA47-C62B9E69164E}"/>
    <dgm:cxn modelId="{997B8A97-DB50-4CA8-9302-A5F5DBCC288C}" type="presOf" srcId="{74B416C4-0651-4317-AF78-F0F903DB4235}" destId="{A5CD71CA-CA54-4E4B-A3DE-098DB79CC662}" srcOrd="0" destOrd="0" presId="urn:microsoft.com/office/officeart/2005/8/layout/orgChart1"/>
    <dgm:cxn modelId="{9F135C9A-2A64-4BED-ADCF-62974BD82977}" type="presOf" srcId="{819D102A-53C1-483E-9FDC-EB421A951D88}" destId="{F52C3AF8-0EBF-4196-9D37-FC51D07321C6}" srcOrd="0" destOrd="0" presId="urn:microsoft.com/office/officeart/2005/8/layout/orgChart1"/>
    <dgm:cxn modelId="{6CCF779A-C511-4EAC-A5CC-5CD855E94E50}" type="presOf" srcId="{CFA05F6E-B86E-4FE3-978A-8BF7A296539B}" destId="{B516AF78-946C-4E83-B867-055282ED9264}" srcOrd="1" destOrd="0" presId="urn:microsoft.com/office/officeart/2005/8/layout/orgChart1"/>
    <dgm:cxn modelId="{F9C4259C-5204-4651-B32A-9F13BE2649C8}" type="presOf" srcId="{04E4FE57-1284-4437-82A4-0905ACCD12BD}" destId="{9DF286C2-7210-42E1-9D9B-5D94330F478F}" srcOrd="0" destOrd="0" presId="urn:microsoft.com/office/officeart/2005/8/layout/orgChart1"/>
    <dgm:cxn modelId="{24A69D9D-8C19-4C3C-ABC7-5B1901803548}" type="presOf" srcId="{CD34FC29-E670-49A2-89D6-FCE7EA7125F7}" destId="{931A87BA-1902-419A-B3F3-07611326BDA3}" srcOrd="1" destOrd="0" presId="urn:microsoft.com/office/officeart/2005/8/layout/orgChart1"/>
    <dgm:cxn modelId="{1D4BA99D-0412-488A-AEAB-2EE23ED2CD86}" type="presOf" srcId="{3F193093-31B0-46A6-9F32-0AF2D4737CFA}" destId="{4578B0C9-E85C-4C7B-9637-26D139B866CF}" srcOrd="0" destOrd="0" presId="urn:microsoft.com/office/officeart/2005/8/layout/orgChart1"/>
    <dgm:cxn modelId="{20DC49A1-E69F-427F-ADEF-C2CD5FAE0434}" srcId="{8DD51A46-503C-408D-8C1F-DAB23183513C}" destId="{EFE93301-CC27-4347-9414-8EE01A3082BC}" srcOrd="0" destOrd="0" parTransId="{B051BC3A-5E76-46C9-AD70-0ED62A8624B9}" sibTransId="{52FA4E97-FE55-4C67-9669-504D806CC156}"/>
    <dgm:cxn modelId="{1AF54EA2-F95E-4C0D-9DDF-A0CA6E61B0EA}" type="presOf" srcId="{1E730643-8264-4ADD-BD02-67C7BDC8D16E}" destId="{F912CCFB-7B35-45BA-8105-E5A4BE45E31E}" srcOrd="0" destOrd="0" presId="urn:microsoft.com/office/officeart/2005/8/layout/orgChart1"/>
    <dgm:cxn modelId="{1E9DE9A4-20CD-4CB0-84D4-E3F5F17C942E}" srcId="{388B7B4D-4231-46A8-BBFA-FA77A5637C6F}" destId="{7FF0B4C4-3182-4294-8A85-3EECF76762DC}" srcOrd="3" destOrd="0" parTransId="{318A670A-2CC3-4BBB-96E5-412891163BE4}" sibTransId="{4A192A97-C0FB-460A-94C5-4B24B80CE71D}"/>
    <dgm:cxn modelId="{402FBFA5-77E2-4BB4-B09E-3C35BCCB0167}" srcId="{3A618288-7D68-4B85-9575-AC71649EA678}" destId="{3D39D7C9-9B8C-4D91-BA9F-F44265B60795}" srcOrd="4" destOrd="0" parTransId="{B0EFEC9B-2AD7-4789-BA27-2F117567E82C}" sibTransId="{212CC9F9-8D4A-42B6-B345-502433821A26}"/>
    <dgm:cxn modelId="{EEF813A7-A104-44E7-AE59-BA9A4BF39B46}" srcId="{42ECFB1C-4038-4E86-8FCC-5CF36010C07D}" destId="{8E3CD1CE-9D90-4A56-A444-A03F9E0BC2A4}" srcOrd="3" destOrd="0" parTransId="{3F193093-31B0-46A6-9F32-0AF2D4737CFA}" sibTransId="{760C97E1-D4AF-40E8-95C9-DF6E14E362B7}"/>
    <dgm:cxn modelId="{CD3492A8-C55B-4B16-8223-0A2D826C8438}" type="presOf" srcId="{36DA3382-27E8-4CD3-9380-53A46532B3E2}" destId="{DE4CA470-B2AB-4183-ABD2-77DD5B7E75EE}" srcOrd="0" destOrd="0" presId="urn:microsoft.com/office/officeart/2005/8/layout/orgChart1"/>
    <dgm:cxn modelId="{BD5154A9-979C-4B42-92AA-7CE62507BA82}" type="presOf" srcId="{FD240467-5EC1-4BE1-BD35-BEB822E862A6}" destId="{F22E02EC-6860-43A5-8312-34980CC0BD72}" srcOrd="0" destOrd="0" presId="urn:microsoft.com/office/officeart/2005/8/layout/orgChart1"/>
    <dgm:cxn modelId="{065F2AAA-C061-40EB-A3E0-BCA52CBDC3EE}" type="presOf" srcId="{43D7C7D1-F447-450C-AB7C-6412780A385C}" destId="{A93E29EE-ED14-4889-940B-15B4B03628AF}" srcOrd="1" destOrd="0" presId="urn:microsoft.com/office/officeart/2005/8/layout/orgChart1"/>
    <dgm:cxn modelId="{217B3CAA-96F5-4D8E-ABAD-43BD2A74476C}" type="presOf" srcId="{2A876E92-1FB1-4C52-97D1-59EA09E6D7C8}" destId="{48B4DEC9-056A-4D8C-A79C-53FE01408BF8}" srcOrd="0" destOrd="0" presId="urn:microsoft.com/office/officeart/2005/8/layout/orgChart1"/>
    <dgm:cxn modelId="{3BA238AB-9F07-42B3-837E-C3C17637710F}" type="presOf" srcId="{7FF0B4C4-3182-4294-8A85-3EECF76762DC}" destId="{E30DE29E-3E68-4C12-A8F3-2C05749B89F0}" srcOrd="1" destOrd="0" presId="urn:microsoft.com/office/officeart/2005/8/layout/orgChart1"/>
    <dgm:cxn modelId="{7ACCF9AC-265C-4A9B-B529-E2C17086E75B}" type="presOf" srcId="{318A670A-2CC3-4BBB-96E5-412891163BE4}" destId="{6E4B87CC-9CF7-40AF-BDDF-32B97B319E92}" srcOrd="0" destOrd="0" presId="urn:microsoft.com/office/officeart/2005/8/layout/orgChart1"/>
    <dgm:cxn modelId="{8A456BAE-448C-47D7-AD4A-CE2ADE706693}" srcId="{8DD51A46-503C-408D-8C1F-DAB23183513C}" destId="{7E8EA488-B1A0-4016-92CB-9E3EDDD3DDB2}" srcOrd="1" destOrd="0" parTransId="{5A9C20B5-FA60-4375-B4C5-2476C765B549}" sibTransId="{14A0CE2A-E747-4B6E-97A3-EC932FA90D7C}"/>
    <dgm:cxn modelId="{898FFDAF-0B5D-4B58-B188-99CDC4E6B791}" type="presOf" srcId="{F51EB66C-4A54-4DF2-A2D6-51B3E0375528}" destId="{D50C4F97-89D0-4DD8-BC5E-80EEECA8B2FA}" srcOrd="0" destOrd="0" presId="urn:microsoft.com/office/officeart/2005/8/layout/orgChart1"/>
    <dgm:cxn modelId="{E6B4F9B2-C141-4340-9A14-234E13890DA4}" type="presOf" srcId="{D9957F86-B29A-4A90-A7A2-AC5374D1D4C1}" destId="{57DE51FD-14BE-41EC-BF79-ED62325263C6}" srcOrd="0" destOrd="0" presId="urn:microsoft.com/office/officeart/2005/8/layout/orgChart1"/>
    <dgm:cxn modelId="{496574B3-E4AE-4A6F-A206-5172104B8304}" type="presOf" srcId="{3B6218BF-7259-42FE-8B36-18AAEFA2B523}" destId="{81B9C5F1-A7D0-4B7C-81E7-9EE7EB3E5E35}" srcOrd="0" destOrd="0" presId="urn:microsoft.com/office/officeart/2005/8/layout/orgChart1"/>
    <dgm:cxn modelId="{ABC0D7B5-8307-42FA-BE1F-EAAB7E495984}" type="presOf" srcId="{CFA05F6E-B86E-4FE3-978A-8BF7A296539B}" destId="{13BCF148-8B4A-469C-8CE6-B048F4DDB64C}" srcOrd="0" destOrd="0" presId="urn:microsoft.com/office/officeart/2005/8/layout/orgChart1"/>
    <dgm:cxn modelId="{BB6442B8-1E40-4DDD-A317-1450296375C1}" type="presOf" srcId="{3D39D7C9-9B8C-4D91-BA9F-F44265B60795}" destId="{B7232AE7-0676-47E3-AE21-CF39322877B1}" srcOrd="0" destOrd="0" presId="urn:microsoft.com/office/officeart/2005/8/layout/orgChart1"/>
    <dgm:cxn modelId="{9569C1C0-CD59-4BC9-899E-C8BF745357D5}" srcId="{42ECFB1C-4038-4E86-8FCC-5CF36010C07D}" destId="{CFA05F6E-B86E-4FE3-978A-8BF7A296539B}" srcOrd="2" destOrd="0" parTransId="{1E730643-8264-4ADD-BD02-67C7BDC8D16E}" sibTransId="{629473B8-60AE-49C1-B7EA-D0C14F624FB6}"/>
    <dgm:cxn modelId="{E2EF39C1-C30E-4E74-A17E-BDBD7569CC31}" type="presOf" srcId="{FED2D619-FE22-4695-B062-74379077FC2F}" destId="{E256409B-6DD8-4FC7-AF1A-D9C397895C92}" srcOrd="0" destOrd="0" presId="urn:microsoft.com/office/officeart/2005/8/layout/orgChart1"/>
    <dgm:cxn modelId="{7A28ACC5-7550-450A-908D-BF204A432A36}" srcId="{388B7B4D-4231-46A8-BBFA-FA77A5637C6F}" destId="{F51EB66C-4A54-4DF2-A2D6-51B3E0375528}" srcOrd="1" destOrd="0" parTransId="{DD6321DF-6B60-4517-977C-AF03F1F08B6B}" sibTransId="{0FD5BF98-91DE-4254-A0D0-D6EFCD023B0A}"/>
    <dgm:cxn modelId="{9A27C7C6-6DCB-4E85-91E0-3AC446DC825C}" type="presOf" srcId="{765EBE2F-1DFA-4C40-ABA5-AAF2C977AD61}" destId="{90BC91D9-C7BB-4EB2-8513-566E3134FC06}" srcOrd="0" destOrd="0" presId="urn:microsoft.com/office/officeart/2005/8/layout/orgChart1"/>
    <dgm:cxn modelId="{4A45A6CC-1E2B-4397-9D39-0FAD9BF02759}" srcId="{91ED668D-D10B-4909-A970-AE612E63040C}" destId="{ECD31F2A-B261-49E3-BC6E-9AEF31F78AC1}" srcOrd="0" destOrd="0" parTransId="{D0F35E9C-240A-49BA-B366-ABE3DEAA9482}" sibTransId="{7D02447F-1C5E-49F1-8DFB-4A86025C5DF7}"/>
    <dgm:cxn modelId="{351BF5CF-B811-4444-B66A-78F1F47295CE}" srcId="{3A618288-7D68-4B85-9575-AC71649EA678}" destId="{8DD51A46-503C-408D-8C1F-DAB23183513C}" srcOrd="1" destOrd="0" parTransId="{F05A5459-700B-49AB-9857-ABD4E18FC5A8}" sibTransId="{E627254B-10CA-4D70-9A18-7977F4452343}"/>
    <dgm:cxn modelId="{FFB520D0-AE96-4556-A693-5415ABDA85F0}" type="presOf" srcId="{B0EFEC9B-2AD7-4789-BA27-2F117567E82C}" destId="{33B4A1E6-F8DF-4F3C-AC29-2301ED4A7F5D}" srcOrd="0" destOrd="0" presId="urn:microsoft.com/office/officeart/2005/8/layout/orgChart1"/>
    <dgm:cxn modelId="{CA7AB2D1-041B-47EA-901D-48D6676F0151}" type="presOf" srcId="{FB1A6178-F5EE-460B-AE8F-09C17D76DAF3}" destId="{6C03A71D-E923-4828-882B-1D918FDEB88C}" srcOrd="1" destOrd="0" presId="urn:microsoft.com/office/officeart/2005/8/layout/orgChart1"/>
    <dgm:cxn modelId="{5AEC6AD2-A23D-4A8D-887D-AA60F5E7CA17}" type="presOf" srcId="{B6ED4931-24BF-4DF3-8AC7-33196AC5BD88}" destId="{7CE2CBC1-158C-449E-BB50-2C16602D1E48}" srcOrd="0" destOrd="0" presId="urn:microsoft.com/office/officeart/2005/8/layout/orgChart1"/>
    <dgm:cxn modelId="{06BDD6DA-997A-41AC-B9D3-1B6606F03392}" type="presOf" srcId="{1D256B87-53B3-4BD8-9BCD-3B3A57805B8F}" destId="{A4A8428C-F785-4F52-B5AF-BE8181E337C5}" srcOrd="0" destOrd="0" presId="urn:microsoft.com/office/officeart/2005/8/layout/orgChart1"/>
    <dgm:cxn modelId="{152C13DB-BB0E-4B32-B4A3-47771BFA9A22}" type="presOf" srcId="{6128429C-E7CB-4AC7-A743-E59B4B00357D}" destId="{27AAF82E-E03B-4A62-8794-4B595BBB14F6}" srcOrd="1" destOrd="0" presId="urn:microsoft.com/office/officeart/2005/8/layout/orgChart1"/>
    <dgm:cxn modelId="{398E37DB-EC37-4B13-BE2A-8909F1DC7C8B}" type="presOf" srcId="{EFE93301-CC27-4347-9414-8EE01A3082BC}" destId="{40EB92D1-0D08-414A-ABBE-64C001DCBD71}" srcOrd="1" destOrd="0" presId="urn:microsoft.com/office/officeart/2005/8/layout/orgChart1"/>
    <dgm:cxn modelId="{221495DB-131B-45C6-A9B3-40C6F150240A}" type="presOf" srcId="{89721E28-90B5-4356-ADC2-3DFAA46269D9}" destId="{04A67691-99EC-4AAF-BB41-89D03BC7F369}" srcOrd="0" destOrd="0" presId="urn:microsoft.com/office/officeart/2005/8/layout/orgChart1"/>
    <dgm:cxn modelId="{D2F62CE7-7A1E-4AE2-8174-C5F958DAB2FB}" type="presOf" srcId="{43D7C7D1-F447-450C-AB7C-6412780A385C}" destId="{DFF883BD-B95D-4727-9023-FCB37AEE7297}" srcOrd="0" destOrd="0" presId="urn:microsoft.com/office/officeart/2005/8/layout/orgChart1"/>
    <dgm:cxn modelId="{32F752E8-33C7-4F8D-ADF8-2C9B4AB8C7CE}" type="presOf" srcId="{04E4FE57-1284-4437-82A4-0905ACCD12BD}" destId="{087867CF-3CB7-43D8-BA98-5AA6BCB0A1F1}" srcOrd="1" destOrd="0" presId="urn:microsoft.com/office/officeart/2005/8/layout/orgChart1"/>
    <dgm:cxn modelId="{C37B4BEA-4D7B-41DA-B59C-573896C0BDCF}" type="presOf" srcId="{F52F988E-5EBE-4383-A9CA-1DB3DA5CA1C6}" destId="{40F773DC-E9C6-4BBA-93E7-EB8FD9D7CCAB}" srcOrd="0" destOrd="0" presId="urn:microsoft.com/office/officeart/2005/8/layout/orgChart1"/>
    <dgm:cxn modelId="{3DA68EEC-9120-4F5E-87D0-A9DD91C6D3BB}" type="presOf" srcId="{DF48918A-9B65-4FE1-8991-D39D1262BE06}" destId="{4654333B-D660-4FC3-964F-BE17E7557E3D}" srcOrd="0" destOrd="0" presId="urn:microsoft.com/office/officeart/2005/8/layout/orgChart1"/>
    <dgm:cxn modelId="{680792EF-09DA-41E0-8F17-5B437223F2D8}" srcId="{D9957F86-B29A-4A90-A7A2-AC5374D1D4C1}" destId="{CD34FC29-E670-49A2-89D6-FCE7EA7125F7}" srcOrd="1" destOrd="0" parTransId="{74B416C4-0651-4317-AF78-F0F903DB4235}" sibTransId="{5E1D8F04-AFC7-4ED8-A48B-4CBD93407B2D}"/>
    <dgm:cxn modelId="{5F3995F1-9251-44A7-BFE1-F96CEC182C41}" type="presOf" srcId="{2A0985FC-384B-4727-B2D0-54715451CA12}" destId="{DD448B04-E1D8-4452-AD4C-883D51A7AF17}" srcOrd="1" destOrd="0" presId="urn:microsoft.com/office/officeart/2005/8/layout/orgChart1"/>
    <dgm:cxn modelId="{F9CB0AF6-442C-4396-B660-EC2A36ED3046}" type="presOf" srcId="{388B7B4D-4231-46A8-BBFA-FA77A5637C6F}" destId="{7B2A0AFD-CAF6-4F1C-889D-8AF4DBF7A4F5}" srcOrd="1" destOrd="0" presId="urn:microsoft.com/office/officeart/2005/8/layout/orgChart1"/>
    <dgm:cxn modelId="{32F8ADF7-F735-4C94-9155-FA2D741DCC3D}" type="presOf" srcId="{6128429C-E7CB-4AC7-A743-E59B4B00357D}" destId="{A941BE0D-6756-433A-9BA8-024C6601D0CC}" srcOrd="0" destOrd="0" presId="urn:microsoft.com/office/officeart/2005/8/layout/orgChart1"/>
    <dgm:cxn modelId="{87CE0BF9-6503-4A55-9CA3-56D861A95382}" type="presOf" srcId="{CD34FC29-E670-49A2-89D6-FCE7EA7125F7}" destId="{20A0E2D8-40F8-4F3E-A2E5-4565A99047E4}" srcOrd="0" destOrd="0" presId="urn:microsoft.com/office/officeart/2005/8/layout/orgChart1"/>
    <dgm:cxn modelId="{1F7700FD-FCC0-4109-9902-59277BB841C9}" srcId="{D9957F86-B29A-4A90-A7A2-AC5374D1D4C1}" destId="{C9558755-6D63-4A25-BA1E-EEB6566969C4}" srcOrd="2" destOrd="0" parTransId="{411C1ECF-B66A-409B-BE63-446328216361}" sibTransId="{40C1A195-BF8A-4E45-B673-731893DD69B0}"/>
    <dgm:cxn modelId="{3DEC70FF-4FDF-459B-AD61-E44FF3ECDA76}" type="presOf" srcId="{C9558755-6D63-4A25-BA1E-EEB6566969C4}" destId="{2EE3B4B2-8618-49BA-9722-EA67A154F21D}" srcOrd="0" destOrd="0" presId="urn:microsoft.com/office/officeart/2005/8/layout/orgChart1"/>
    <dgm:cxn modelId="{67BC1CC4-C982-4B64-8DC6-4D15D7C8862A}" type="presParOf" srcId="{FC7614DE-9F47-4E2E-9902-F8EC9D83C3FE}" destId="{CC297645-6F9A-49CB-B987-EC287167A2DE}" srcOrd="0" destOrd="0" presId="urn:microsoft.com/office/officeart/2005/8/layout/orgChart1"/>
    <dgm:cxn modelId="{8AD951ED-96CE-4E6B-B391-4DFB1A35088B}" type="presParOf" srcId="{CC297645-6F9A-49CB-B987-EC287167A2DE}" destId="{1647B2FF-C22F-44F0-92FF-BDFA17267044}" srcOrd="0" destOrd="0" presId="urn:microsoft.com/office/officeart/2005/8/layout/orgChart1"/>
    <dgm:cxn modelId="{0CD2F3F6-D9AD-426E-B452-0FB14C61A388}" type="presParOf" srcId="{1647B2FF-C22F-44F0-92FF-BDFA17267044}" destId="{44EACCC1-782B-4735-A2DC-67BA3CF5F502}" srcOrd="0" destOrd="0" presId="urn:microsoft.com/office/officeart/2005/8/layout/orgChart1"/>
    <dgm:cxn modelId="{F218019E-1F89-4B5B-8553-37CEEB406003}" type="presParOf" srcId="{1647B2FF-C22F-44F0-92FF-BDFA17267044}" destId="{64F53D21-43A7-4CEC-93CA-90A91B64E401}" srcOrd="1" destOrd="0" presId="urn:microsoft.com/office/officeart/2005/8/layout/orgChart1"/>
    <dgm:cxn modelId="{1F68C6A0-CB82-4B9B-BA31-187A3E890874}" type="presParOf" srcId="{CC297645-6F9A-49CB-B987-EC287167A2DE}" destId="{E0CAF0B6-A0C0-492B-8060-7B94622106CB}" srcOrd="1" destOrd="0" presId="urn:microsoft.com/office/officeart/2005/8/layout/orgChart1"/>
    <dgm:cxn modelId="{35C038D7-427F-42AC-AF51-1392EC56AADC}" type="presParOf" srcId="{E0CAF0B6-A0C0-492B-8060-7B94622106CB}" destId="{51A520D3-DE92-4AA3-96A9-237D71038226}" srcOrd="0" destOrd="0" presId="urn:microsoft.com/office/officeart/2005/8/layout/orgChart1"/>
    <dgm:cxn modelId="{33BA26F8-924F-4EDC-9C46-D4C0302AC3E8}" type="presParOf" srcId="{E0CAF0B6-A0C0-492B-8060-7B94622106CB}" destId="{7B21E2F2-CDB6-42A5-8EFE-2EAF056058B0}" srcOrd="1" destOrd="0" presId="urn:microsoft.com/office/officeart/2005/8/layout/orgChart1"/>
    <dgm:cxn modelId="{57B3A2AA-1B0F-4E55-B953-D4CDD8967144}" type="presParOf" srcId="{7B21E2F2-CDB6-42A5-8EFE-2EAF056058B0}" destId="{102EF472-9927-41C0-8624-EB5FC09E7479}" srcOrd="0" destOrd="0" presId="urn:microsoft.com/office/officeart/2005/8/layout/orgChart1"/>
    <dgm:cxn modelId="{848037F8-37BC-48ED-BEB8-56606BE2B407}" type="presParOf" srcId="{102EF472-9927-41C0-8624-EB5FC09E7479}" destId="{FD4CA20B-07BA-434D-B93C-1AD5D09821EE}" srcOrd="0" destOrd="0" presId="urn:microsoft.com/office/officeart/2005/8/layout/orgChart1"/>
    <dgm:cxn modelId="{E94D1765-0A5D-42FC-AC2A-D764BC606310}" type="presParOf" srcId="{102EF472-9927-41C0-8624-EB5FC09E7479}" destId="{BF409EA5-7129-46FF-A2FF-BE987B299E15}" srcOrd="1" destOrd="0" presId="urn:microsoft.com/office/officeart/2005/8/layout/orgChart1"/>
    <dgm:cxn modelId="{67F149AC-7976-4F4C-A8C6-98F74EF9B695}" type="presParOf" srcId="{7B21E2F2-CDB6-42A5-8EFE-2EAF056058B0}" destId="{E6F9C8EE-828C-4127-9FA0-D1358FF80DEB}" srcOrd="1" destOrd="0" presId="urn:microsoft.com/office/officeart/2005/8/layout/orgChart1"/>
    <dgm:cxn modelId="{EC4BC13F-4F90-451A-B0CF-92BB64ADF6C6}" type="presParOf" srcId="{E6F9C8EE-828C-4127-9FA0-D1358FF80DEB}" destId="{BE3A96F9-6101-4168-87A2-927D329539D9}" srcOrd="0" destOrd="0" presId="urn:microsoft.com/office/officeart/2005/8/layout/orgChart1"/>
    <dgm:cxn modelId="{C2BE3A19-E1F6-4DF7-A0DA-68575813622C}" type="presParOf" srcId="{E6F9C8EE-828C-4127-9FA0-D1358FF80DEB}" destId="{B78BE4B7-DE38-4E74-93ED-446A2E0E9192}" srcOrd="1" destOrd="0" presId="urn:microsoft.com/office/officeart/2005/8/layout/orgChart1"/>
    <dgm:cxn modelId="{FFE2BA4A-C13A-4032-947C-8B056FB724DC}" type="presParOf" srcId="{B78BE4B7-DE38-4E74-93ED-446A2E0E9192}" destId="{AC1AA6B9-A50B-4B2D-A262-D54D4316BEF1}" srcOrd="0" destOrd="0" presId="urn:microsoft.com/office/officeart/2005/8/layout/orgChart1"/>
    <dgm:cxn modelId="{B41F8EE9-70ED-4273-91B8-AD57E613D292}" type="presParOf" srcId="{AC1AA6B9-A50B-4B2D-A262-D54D4316BEF1}" destId="{A4A8428C-F785-4F52-B5AF-BE8181E337C5}" srcOrd="0" destOrd="0" presId="urn:microsoft.com/office/officeart/2005/8/layout/orgChart1"/>
    <dgm:cxn modelId="{FB1F443E-A3E9-4130-96A1-CA797AC99700}" type="presParOf" srcId="{AC1AA6B9-A50B-4B2D-A262-D54D4316BEF1}" destId="{C2EA326C-9E2B-4EA0-A5FF-92E252E752D0}" srcOrd="1" destOrd="0" presId="urn:microsoft.com/office/officeart/2005/8/layout/orgChart1"/>
    <dgm:cxn modelId="{A784BA88-8D2E-4601-8CFD-0D736910A993}" type="presParOf" srcId="{B78BE4B7-DE38-4E74-93ED-446A2E0E9192}" destId="{AC05D0A6-277C-42CB-A96E-CE9C0345F261}" srcOrd="1" destOrd="0" presId="urn:microsoft.com/office/officeart/2005/8/layout/orgChart1"/>
    <dgm:cxn modelId="{C994F812-ACDF-4640-AD57-9E35704C141C}" type="presParOf" srcId="{B78BE4B7-DE38-4E74-93ED-446A2E0E9192}" destId="{0A22FCE7-93A7-4E5A-9893-E98B477EA54F}" srcOrd="2" destOrd="0" presId="urn:microsoft.com/office/officeart/2005/8/layout/orgChart1"/>
    <dgm:cxn modelId="{DA4D495F-0D4E-471D-AB8F-576BE2EF852E}" type="presParOf" srcId="{E6F9C8EE-828C-4127-9FA0-D1358FF80DEB}" destId="{4C6AF7F2-893F-4B2D-9963-01DC8269AABF}" srcOrd="2" destOrd="0" presId="urn:microsoft.com/office/officeart/2005/8/layout/orgChart1"/>
    <dgm:cxn modelId="{2E2014B9-85EE-42DB-BA53-266867F5CA11}" type="presParOf" srcId="{E6F9C8EE-828C-4127-9FA0-D1358FF80DEB}" destId="{D10F5820-442A-40DA-98CE-EAC605BF0FCE}" srcOrd="3" destOrd="0" presId="urn:microsoft.com/office/officeart/2005/8/layout/orgChart1"/>
    <dgm:cxn modelId="{FBA867EE-535D-425E-971C-09CFE183CF85}" type="presParOf" srcId="{D10F5820-442A-40DA-98CE-EAC605BF0FCE}" destId="{7662ED7F-5C92-4F87-BB00-1D169AA84B2B}" srcOrd="0" destOrd="0" presId="urn:microsoft.com/office/officeart/2005/8/layout/orgChart1"/>
    <dgm:cxn modelId="{A5CF274D-B68A-4322-8BAD-CC80734E4700}" type="presParOf" srcId="{7662ED7F-5C92-4F87-BB00-1D169AA84B2B}" destId="{5B02C4CE-AC9D-4E67-9E55-4181909B1CD1}" srcOrd="0" destOrd="0" presId="urn:microsoft.com/office/officeart/2005/8/layout/orgChart1"/>
    <dgm:cxn modelId="{4638CA20-008D-4C22-824A-402F2AEA9435}" type="presParOf" srcId="{7662ED7F-5C92-4F87-BB00-1D169AA84B2B}" destId="{DD448B04-E1D8-4452-AD4C-883D51A7AF17}" srcOrd="1" destOrd="0" presId="urn:microsoft.com/office/officeart/2005/8/layout/orgChart1"/>
    <dgm:cxn modelId="{26266442-3486-4B8B-9A7B-F968E1E4FF55}" type="presParOf" srcId="{D10F5820-442A-40DA-98CE-EAC605BF0FCE}" destId="{A199F7A6-EC0A-461C-B420-B08EE672509B}" srcOrd="1" destOrd="0" presId="urn:microsoft.com/office/officeart/2005/8/layout/orgChart1"/>
    <dgm:cxn modelId="{AB0DCF32-F777-4152-95E2-0BA579B2E4FC}" type="presParOf" srcId="{D10F5820-442A-40DA-98CE-EAC605BF0FCE}" destId="{A669DFBE-55F4-4618-A4F6-A07758FC17BA}" srcOrd="2" destOrd="0" presId="urn:microsoft.com/office/officeart/2005/8/layout/orgChart1"/>
    <dgm:cxn modelId="{64146E14-55ED-4F43-B6B6-6FC2975BE1A0}" type="presParOf" srcId="{E6F9C8EE-828C-4127-9FA0-D1358FF80DEB}" destId="{F912CCFB-7B35-45BA-8105-E5A4BE45E31E}" srcOrd="4" destOrd="0" presId="urn:microsoft.com/office/officeart/2005/8/layout/orgChart1"/>
    <dgm:cxn modelId="{1CFB8AB6-CCF1-41AE-9267-154112DDB149}" type="presParOf" srcId="{E6F9C8EE-828C-4127-9FA0-D1358FF80DEB}" destId="{74990081-115D-4B0D-ACD5-6DB768B4D697}" srcOrd="5" destOrd="0" presId="urn:microsoft.com/office/officeart/2005/8/layout/orgChart1"/>
    <dgm:cxn modelId="{006FD2FD-D7DE-4474-84CC-95F898977C57}" type="presParOf" srcId="{74990081-115D-4B0D-ACD5-6DB768B4D697}" destId="{85A92E50-FF9E-4668-B14E-007CBC873BA5}" srcOrd="0" destOrd="0" presId="urn:microsoft.com/office/officeart/2005/8/layout/orgChart1"/>
    <dgm:cxn modelId="{21C9D073-3D67-40AD-8669-09716D45EB65}" type="presParOf" srcId="{85A92E50-FF9E-4668-B14E-007CBC873BA5}" destId="{13BCF148-8B4A-469C-8CE6-B048F4DDB64C}" srcOrd="0" destOrd="0" presId="urn:microsoft.com/office/officeart/2005/8/layout/orgChart1"/>
    <dgm:cxn modelId="{577E81E2-1ECF-4656-807D-34ECA8E4489B}" type="presParOf" srcId="{85A92E50-FF9E-4668-B14E-007CBC873BA5}" destId="{B516AF78-946C-4E83-B867-055282ED9264}" srcOrd="1" destOrd="0" presId="urn:microsoft.com/office/officeart/2005/8/layout/orgChart1"/>
    <dgm:cxn modelId="{DD742453-BEAA-43BE-A218-CAC9E13E3B01}" type="presParOf" srcId="{74990081-115D-4B0D-ACD5-6DB768B4D697}" destId="{9508D5B1-6C41-4FD4-9E6B-14E89251B9C8}" srcOrd="1" destOrd="0" presId="urn:microsoft.com/office/officeart/2005/8/layout/orgChart1"/>
    <dgm:cxn modelId="{71ECB174-A427-40EC-8628-E8C60A6E7BB6}" type="presParOf" srcId="{74990081-115D-4B0D-ACD5-6DB768B4D697}" destId="{F7F48834-C122-48BD-8CB9-1476D809DE05}" srcOrd="2" destOrd="0" presId="urn:microsoft.com/office/officeart/2005/8/layout/orgChart1"/>
    <dgm:cxn modelId="{98FABE3E-19DD-45C9-AD66-207CF1B2F651}" type="presParOf" srcId="{E6F9C8EE-828C-4127-9FA0-D1358FF80DEB}" destId="{4578B0C9-E85C-4C7B-9637-26D139B866CF}" srcOrd="6" destOrd="0" presId="urn:microsoft.com/office/officeart/2005/8/layout/orgChart1"/>
    <dgm:cxn modelId="{CB01E918-72EC-4023-B9E4-27BFAEA731FA}" type="presParOf" srcId="{E6F9C8EE-828C-4127-9FA0-D1358FF80DEB}" destId="{C00BE1C3-2B9F-4822-8338-EA4F4FEB6551}" srcOrd="7" destOrd="0" presId="urn:microsoft.com/office/officeart/2005/8/layout/orgChart1"/>
    <dgm:cxn modelId="{370BBA01-56D7-4197-9A6D-B901904B6B45}" type="presParOf" srcId="{C00BE1C3-2B9F-4822-8338-EA4F4FEB6551}" destId="{CC17F203-E1C3-46D2-988D-C8C0BC65B413}" srcOrd="0" destOrd="0" presId="urn:microsoft.com/office/officeart/2005/8/layout/orgChart1"/>
    <dgm:cxn modelId="{01040F68-77EE-497C-9B20-3699C3B56C53}" type="presParOf" srcId="{CC17F203-E1C3-46D2-988D-C8C0BC65B413}" destId="{CB21D848-559B-4D9D-9479-B2E1CE04D6AD}" srcOrd="0" destOrd="0" presId="urn:microsoft.com/office/officeart/2005/8/layout/orgChart1"/>
    <dgm:cxn modelId="{030CFCF1-07E3-4F08-8B9F-6913D93929AD}" type="presParOf" srcId="{CC17F203-E1C3-46D2-988D-C8C0BC65B413}" destId="{5239318F-CF65-4CFB-926D-3EE9AED44560}" srcOrd="1" destOrd="0" presId="urn:microsoft.com/office/officeart/2005/8/layout/orgChart1"/>
    <dgm:cxn modelId="{ECFA9C24-8DCA-4172-9E04-31B9C46825CA}" type="presParOf" srcId="{C00BE1C3-2B9F-4822-8338-EA4F4FEB6551}" destId="{7F5569F4-09AF-4804-8043-7ADA9E33D996}" srcOrd="1" destOrd="0" presId="urn:microsoft.com/office/officeart/2005/8/layout/orgChart1"/>
    <dgm:cxn modelId="{759E42C6-16C5-4699-8DF0-66E7F5F5BA10}" type="presParOf" srcId="{C00BE1C3-2B9F-4822-8338-EA4F4FEB6551}" destId="{7E6DD40D-5BD1-4557-A2D3-365BC1AD9BD9}" srcOrd="2" destOrd="0" presId="urn:microsoft.com/office/officeart/2005/8/layout/orgChart1"/>
    <dgm:cxn modelId="{2F60CC82-B007-43D7-B825-16FB43CCB910}" type="presParOf" srcId="{7B21E2F2-CDB6-42A5-8EFE-2EAF056058B0}" destId="{B3896065-CF29-4196-8B32-B9A14C8123E6}" srcOrd="2" destOrd="0" presId="urn:microsoft.com/office/officeart/2005/8/layout/orgChart1"/>
    <dgm:cxn modelId="{B301051F-F7DD-47B1-892E-51DB545DCA91}" type="presParOf" srcId="{E0CAF0B6-A0C0-492B-8060-7B94622106CB}" destId="{5C92C965-7EAB-44B4-94F2-9B0802B4287D}" srcOrd="2" destOrd="0" presId="urn:microsoft.com/office/officeart/2005/8/layout/orgChart1"/>
    <dgm:cxn modelId="{D7217198-F886-4753-B173-FD0E8BC6218A}" type="presParOf" srcId="{E0CAF0B6-A0C0-492B-8060-7B94622106CB}" destId="{6A4D90CA-D6DB-4F71-9DB8-B26C46977C8C}" srcOrd="3" destOrd="0" presId="urn:microsoft.com/office/officeart/2005/8/layout/orgChart1"/>
    <dgm:cxn modelId="{1906C919-F270-4D34-82DD-B09E9DFBD927}" type="presParOf" srcId="{6A4D90CA-D6DB-4F71-9DB8-B26C46977C8C}" destId="{C4181AE7-A934-4908-841E-EA36107D3CFD}" srcOrd="0" destOrd="0" presId="urn:microsoft.com/office/officeart/2005/8/layout/orgChart1"/>
    <dgm:cxn modelId="{035A273B-7B6E-46A2-B0A1-60C3E81E27D3}" type="presParOf" srcId="{C4181AE7-A934-4908-841E-EA36107D3CFD}" destId="{BA258F6A-1628-49A3-ABD1-9071AB115A36}" srcOrd="0" destOrd="0" presId="urn:microsoft.com/office/officeart/2005/8/layout/orgChart1"/>
    <dgm:cxn modelId="{B473CFFF-B0E3-4FB3-B565-DB583EABE899}" type="presParOf" srcId="{C4181AE7-A934-4908-841E-EA36107D3CFD}" destId="{F5E300C8-B366-466F-BB2A-9B67B170BACD}" srcOrd="1" destOrd="0" presId="urn:microsoft.com/office/officeart/2005/8/layout/orgChart1"/>
    <dgm:cxn modelId="{6FF7BDF5-B259-4C8A-A2FB-7A97262DE286}" type="presParOf" srcId="{6A4D90CA-D6DB-4F71-9DB8-B26C46977C8C}" destId="{1F7F4370-EFA9-4186-A49D-B5E6C9BEE994}" srcOrd="1" destOrd="0" presId="urn:microsoft.com/office/officeart/2005/8/layout/orgChart1"/>
    <dgm:cxn modelId="{CA9E5325-C096-4AEF-91A5-1BD849F4A64D}" type="presParOf" srcId="{1F7F4370-EFA9-4186-A49D-B5E6C9BEE994}" destId="{ABE7AB86-EF07-46FB-AB67-F22F75F78922}" srcOrd="0" destOrd="0" presId="urn:microsoft.com/office/officeart/2005/8/layout/orgChart1"/>
    <dgm:cxn modelId="{0E0D7227-8F1F-41AB-B0EB-65631483D816}" type="presParOf" srcId="{1F7F4370-EFA9-4186-A49D-B5E6C9BEE994}" destId="{CEEBDE6B-A9F9-4B90-94A4-545F0EF19F0F}" srcOrd="1" destOrd="0" presId="urn:microsoft.com/office/officeart/2005/8/layout/orgChart1"/>
    <dgm:cxn modelId="{F14EF6A3-A74B-4936-AD47-E50BD2BBEAFB}" type="presParOf" srcId="{CEEBDE6B-A9F9-4B90-94A4-545F0EF19F0F}" destId="{CA2AD966-6DE2-485B-B2EA-2AE90A705C49}" srcOrd="0" destOrd="0" presId="urn:microsoft.com/office/officeart/2005/8/layout/orgChart1"/>
    <dgm:cxn modelId="{CA2BD046-8659-48C3-8AC7-9A2AB5363CD2}" type="presParOf" srcId="{CA2AD966-6DE2-485B-B2EA-2AE90A705C49}" destId="{4B6F564C-8608-4D5C-8E7A-D34616492F17}" srcOrd="0" destOrd="0" presId="urn:microsoft.com/office/officeart/2005/8/layout/orgChart1"/>
    <dgm:cxn modelId="{5FB14E0A-3F19-488A-93D3-6E77A48928EA}" type="presParOf" srcId="{CA2AD966-6DE2-485B-B2EA-2AE90A705C49}" destId="{40EB92D1-0D08-414A-ABBE-64C001DCBD71}" srcOrd="1" destOrd="0" presId="urn:microsoft.com/office/officeart/2005/8/layout/orgChart1"/>
    <dgm:cxn modelId="{14EC5C2F-C133-4948-8205-B794CB3DEA37}" type="presParOf" srcId="{CEEBDE6B-A9F9-4B90-94A4-545F0EF19F0F}" destId="{F4DB0427-AF80-4E50-9191-86B9A19C580A}" srcOrd="1" destOrd="0" presId="urn:microsoft.com/office/officeart/2005/8/layout/orgChart1"/>
    <dgm:cxn modelId="{E1DA2BB3-DEE5-4D62-BAEB-1778F32D9B7E}" type="presParOf" srcId="{CEEBDE6B-A9F9-4B90-94A4-545F0EF19F0F}" destId="{FB315E13-28A7-4DBC-A213-AC0836B6BB8A}" srcOrd="2" destOrd="0" presId="urn:microsoft.com/office/officeart/2005/8/layout/orgChart1"/>
    <dgm:cxn modelId="{082F6D7D-699C-48A3-81CB-DC66F78DE534}" type="presParOf" srcId="{1F7F4370-EFA9-4186-A49D-B5E6C9BEE994}" destId="{D1099A73-0713-47E3-93B5-481E93DCB34D}" srcOrd="2" destOrd="0" presId="urn:microsoft.com/office/officeart/2005/8/layout/orgChart1"/>
    <dgm:cxn modelId="{497C3E41-CED4-4AFA-A37D-E6C484B4A010}" type="presParOf" srcId="{1F7F4370-EFA9-4186-A49D-B5E6C9BEE994}" destId="{60560D61-6A75-4764-81C7-6980551007DB}" srcOrd="3" destOrd="0" presId="urn:microsoft.com/office/officeart/2005/8/layout/orgChart1"/>
    <dgm:cxn modelId="{68E05A45-9CFA-4765-B0D8-DC8519144FA2}" type="presParOf" srcId="{60560D61-6A75-4764-81C7-6980551007DB}" destId="{E8D7DFF9-1B9A-4218-A70B-4BDB056F35DD}" srcOrd="0" destOrd="0" presId="urn:microsoft.com/office/officeart/2005/8/layout/orgChart1"/>
    <dgm:cxn modelId="{60341939-5E47-44AA-9ABF-CFC89131823D}" type="presParOf" srcId="{E8D7DFF9-1B9A-4218-A70B-4BDB056F35DD}" destId="{B6FADC75-6E89-43B4-8DD7-1A8E16BDC4BD}" srcOrd="0" destOrd="0" presId="urn:microsoft.com/office/officeart/2005/8/layout/orgChart1"/>
    <dgm:cxn modelId="{FB651555-3923-4E87-B11E-63A6C1B20EAF}" type="presParOf" srcId="{E8D7DFF9-1B9A-4218-A70B-4BDB056F35DD}" destId="{4E0859CB-B868-466C-9E3C-C5A7A088FC0C}" srcOrd="1" destOrd="0" presId="urn:microsoft.com/office/officeart/2005/8/layout/orgChart1"/>
    <dgm:cxn modelId="{0B2863FC-5E28-4B41-8C03-60E320C8BA38}" type="presParOf" srcId="{60560D61-6A75-4764-81C7-6980551007DB}" destId="{5EC95D2B-FF8D-484E-9443-BB4DFC9BF925}" srcOrd="1" destOrd="0" presId="urn:microsoft.com/office/officeart/2005/8/layout/orgChart1"/>
    <dgm:cxn modelId="{8386AB66-F273-443E-8231-21C7A032CBC6}" type="presParOf" srcId="{60560D61-6A75-4764-81C7-6980551007DB}" destId="{A81C6505-1C1E-4458-A102-A3861C893DA2}" srcOrd="2" destOrd="0" presId="urn:microsoft.com/office/officeart/2005/8/layout/orgChart1"/>
    <dgm:cxn modelId="{7540D89B-ECCB-4E2C-86C5-6D414B531439}" type="presParOf" srcId="{1F7F4370-EFA9-4186-A49D-B5E6C9BEE994}" destId="{5E380D21-D324-49EA-B2B1-5C7EF5AF99B7}" srcOrd="4" destOrd="0" presId="urn:microsoft.com/office/officeart/2005/8/layout/orgChart1"/>
    <dgm:cxn modelId="{44B91FF6-E8B3-4129-833D-F44E82367FB9}" type="presParOf" srcId="{1F7F4370-EFA9-4186-A49D-B5E6C9BEE994}" destId="{E3E39411-AC64-4B08-B268-5ED412FC0EC3}" srcOrd="5" destOrd="0" presId="urn:microsoft.com/office/officeart/2005/8/layout/orgChart1"/>
    <dgm:cxn modelId="{B3A7BD21-C0F2-4299-885F-CCD6042A9495}" type="presParOf" srcId="{E3E39411-AC64-4B08-B268-5ED412FC0EC3}" destId="{2AD38D23-7E9B-4274-A6DD-A8DEB1DC4B05}" srcOrd="0" destOrd="0" presId="urn:microsoft.com/office/officeart/2005/8/layout/orgChart1"/>
    <dgm:cxn modelId="{84AD4AB7-09DD-4F02-A34F-E448BB1888DD}" type="presParOf" srcId="{2AD38D23-7E9B-4274-A6DD-A8DEB1DC4B05}" destId="{C7C0280E-D47D-4F41-8171-6036A70CF913}" srcOrd="0" destOrd="0" presId="urn:microsoft.com/office/officeart/2005/8/layout/orgChart1"/>
    <dgm:cxn modelId="{8F7BCC96-94CC-4F06-9869-E947A8F49DFB}" type="presParOf" srcId="{2AD38D23-7E9B-4274-A6DD-A8DEB1DC4B05}" destId="{10E64945-2DA5-4C4B-9273-78216C9C8D16}" srcOrd="1" destOrd="0" presId="urn:microsoft.com/office/officeart/2005/8/layout/orgChart1"/>
    <dgm:cxn modelId="{E50622E1-D99F-4AA0-9DAD-A91F95BF22BE}" type="presParOf" srcId="{E3E39411-AC64-4B08-B268-5ED412FC0EC3}" destId="{C1A2DB46-A61C-4D6F-B70C-23E7E8896F5C}" srcOrd="1" destOrd="0" presId="urn:microsoft.com/office/officeart/2005/8/layout/orgChart1"/>
    <dgm:cxn modelId="{6AD1B7AE-CF7C-4E3E-BA74-3D884FBABAE0}" type="presParOf" srcId="{E3E39411-AC64-4B08-B268-5ED412FC0EC3}" destId="{1CF03AA7-0FB8-43D7-B1FA-AB8D4996B253}" srcOrd="2" destOrd="0" presId="urn:microsoft.com/office/officeart/2005/8/layout/orgChart1"/>
    <dgm:cxn modelId="{9F700D79-C977-4251-8069-922822D62086}" type="presParOf" srcId="{1F7F4370-EFA9-4186-A49D-B5E6C9BEE994}" destId="{89EF74BA-8559-4AAF-9704-E8349E71C02E}" srcOrd="6" destOrd="0" presId="urn:microsoft.com/office/officeart/2005/8/layout/orgChart1"/>
    <dgm:cxn modelId="{8A8568AE-7B27-4F21-8F3D-5140459F29D0}" type="presParOf" srcId="{1F7F4370-EFA9-4186-A49D-B5E6C9BEE994}" destId="{16A5E814-6583-4A40-93B0-541DB05338A7}" srcOrd="7" destOrd="0" presId="urn:microsoft.com/office/officeart/2005/8/layout/orgChart1"/>
    <dgm:cxn modelId="{0BDB128E-B80F-482A-9318-B3037E3E7A40}" type="presParOf" srcId="{16A5E814-6583-4A40-93B0-541DB05338A7}" destId="{1B7CC7D4-0D5C-43B1-9DC4-C38C33A3B5C7}" srcOrd="0" destOrd="0" presId="urn:microsoft.com/office/officeart/2005/8/layout/orgChart1"/>
    <dgm:cxn modelId="{7AB544F7-8CD3-41C0-83EB-035F30284178}" type="presParOf" srcId="{1B7CC7D4-0D5C-43B1-9DC4-C38C33A3B5C7}" destId="{4654333B-D660-4FC3-964F-BE17E7557E3D}" srcOrd="0" destOrd="0" presId="urn:microsoft.com/office/officeart/2005/8/layout/orgChart1"/>
    <dgm:cxn modelId="{55C38A08-9562-4B1D-8630-4B96AFA81101}" type="presParOf" srcId="{1B7CC7D4-0D5C-43B1-9DC4-C38C33A3B5C7}" destId="{277FBC61-EFFD-4946-B0D9-16EB6EE80EA2}" srcOrd="1" destOrd="0" presId="urn:microsoft.com/office/officeart/2005/8/layout/orgChart1"/>
    <dgm:cxn modelId="{109E46B1-B958-459D-B7E4-6F94657D5976}" type="presParOf" srcId="{16A5E814-6583-4A40-93B0-541DB05338A7}" destId="{34271882-5562-45EA-AAD2-DC5D9726585E}" srcOrd="1" destOrd="0" presId="urn:microsoft.com/office/officeart/2005/8/layout/orgChart1"/>
    <dgm:cxn modelId="{7511F316-6E76-4CF3-B657-0F0E515B2F69}" type="presParOf" srcId="{16A5E814-6583-4A40-93B0-541DB05338A7}" destId="{70BE0AA5-A5F5-4686-9E83-1EFBC07BBA8C}" srcOrd="2" destOrd="0" presId="urn:microsoft.com/office/officeart/2005/8/layout/orgChart1"/>
    <dgm:cxn modelId="{647979AC-CD1E-4EA4-BC31-28BD61BD76EA}" type="presParOf" srcId="{1F7F4370-EFA9-4186-A49D-B5E6C9BEE994}" destId="{E256409B-6DD8-4FC7-AF1A-D9C397895C92}" srcOrd="8" destOrd="0" presId="urn:microsoft.com/office/officeart/2005/8/layout/orgChart1"/>
    <dgm:cxn modelId="{03F27568-CDAB-47AC-9595-16840F27B77E}" type="presParOf" srcId="{1F7F4370-EFA9-4186-A49D-B5E6C9BEE994}" destId="{B8015E5D-EF22-462F-B338-F6D72111108D}" srcOrd="9" destOrd="0" presId="urn:microsoft.com/office/officeart/2005/8/layout/orgChart1"/>
    <dgm:cxn modelId="{88F9B9F5-4EE0-48D7-8625-CCEA2C89B2FA}" type="presParOf" srcId="{B8015E5D-EF22-462F-B338-F6D72111108D}" destId="{DDE17CE4-D961-43E1-943F-C04990612DEB}" srcOrd="0" destOrd="0" presId="urn:microsoft.com/office/officeart/2005/8/layout/orgChart1"/>
    <dgm:cxn modelId="{90D8A623-7AA3-44D2-ACA2-3752D90F0450}" type="presParOf" srcId="{DDE17CE4-D961-43E1-943F-C04990612DEB}" destId="{503EB601-842E-4EDF-91B6-862844DA0751}" srcOrd="0" destOrd="0" presId="urn:microsoft.com/office/officeart/2005/8/layout/orgChart1"/>
    <dgm:cxn modelId="{3D505EA1-BC79-41D4-B1D6-4FD070320BF0}" type="presParOf" srcId="{DDE17CE4-D961-43E1-943F-C04990612DEB}" destId="{48A97275-CB02-47F0-958E-411FD5826DCA}" srcOrd="1" destOrd="0" presId="urn:microsoft.com/office/officeart/2005/8/layout/orgChart1"/>
    <dgm:cxn modelId="{F3DB5FE7-249D-42EF-87DA-F6319D5E6C70}" type="presParOf" srcId="{B8015E5D-EF22-462F-B338-F6D72111108D}" destId="{F6F73DE0-19C9-404E-9ABF-AD97292ADB3A}" srcOrd="1" destOrd="0" presId="urn:microsoft.com/office/officeart/2005/8/layout/orgChart1"/>
    <dgm:cxn modelId="{ACC417A4-6801-45D7-84AF-055DC5770F4C}" type="presParOf" srcId="{F6F73DE0-19C9-404E-9ABF-AD97292ADB3A}" destId="{CCB18E0C-F3F2-4589-944A-8DD9E0757CF0}" srcOrd="0" destOrd="0" presId="urn:microsoft.com/office/officeart/2005/8/layout/orgChart1"/>
    <dgm:cxn modelId="{B8402047-3339-44C0-86F2-447684F8BFE1}" type="presParOf" srcId="{F6F73DE0-19C9-404E-9ABF-AD97292ADB3A}" destId="{A6CF3870-CBD5-46A0-A8C2-912753EC6228}" srcOrd="1" destOrd="0" presId="urn:microsoft.com/office/officeart/2005/8/layout/orgChart1"/>
    <dgm:cxn modelId="{86938143-BFE0-4E92-9F5C-5575893A3557}" type="presParOf" srcId="{A6CF3870-CBD5-46A0-A8C2-912753EC6228}" destId="{FA26040E-EB31-487C-93A9-F9C513032F7B}" srcOrd="0" destOrd="0" presId="urn:microsoft.com/office/officeart/2005/8/layout/orgChart1"/>
    <dgm:cxn modelId="{9802F7A6-A90C-4776-A10A-8AA334A215DE}" type="presParOf" srcId="{FA26040E-EB31-487C-93A9-F9C513032F7B}" destId="{EE881F8B-D5A8-44E4-8BDA-61774F87F56D}" srcOrd="0" destOrd="0" presId="urn:microsoft.com/office/officeart/2005/8/layout/orgChart1"/>
    <dgm:cxn modelId="{151A2E74-E924-48C2-80C6-ABC7C48BBFED}" type="presParOf" srcId="{FA26040E-EB31-487C-93A9-F9C513032F7B}" destId="{F089CF56-324B-4CB2-94FE-6587EDB8E62F}" srcOrd="1" destOrd="0" presId="urn:microsoft.com/office/officeart/2005/8/layout/orgChart1"/>
    <dgm:cxn modelId="{8BA42BE5-37CD-4D4B-87E1-0F26DBB176D2}" type="presParOf" srcId="{A6CF3870-CBD5-46A0-A8C2-912753EC6228}" destId="{DA911467-E78C-4E74-A232-87BBE0FCFD80}" srcOrd="1" destOrd="0" presId="urn:microsoft.com/office/officeart/2005/8/layout/orgChart1"/>
    <dgm:cxn modelId="{201D8ADE-2FC1-4D73-9560-DFED59583AAB}" type="presParOf" srcId="{A6CF3870-CBD5-46A0-A8C2-912753EC6228}" destId="{0F11E6A0-D202-4CAE-A1D7-ED424AC7075E}" srcOrd="2" destOrd="0" presId="urn:microsoft.com/office/officeart/2005/8/layout/orgChart1"/>
    <dgm:cxn modelId="{A503FCDE-6C1F-403E-A888-DBBA62862D72}" type="presParOf" srcId="{F6F73DE0-19C9-404E-9ABF-AD97292ADB3A}" destId="{40F773DC-E9C6-4BBA-93E7-EB8FD9D7CCAB}" srcOrd="2" destOrd="0" presId="urn:microsoft.com/office/officeart/2005/8/layout/orgChart1"/>
    <dgm:cxn modelId="{66769B96-931F-4A1D-BD0A-5714E4F7B3F0}" type="presParOf" srcId="{F6F73DE0-19C9-404E-9ABF-AD97292ADB3A}" destId="{B29F4CC6-EFA8-4088-9344-2D0419B5D9A2}" srcOrd="3" destOrd="0" presId="urn:microsoft.com/office/officeart/2005/8/layout/orgChart1"/>
    <dgm:cxn modelId="{6CCAAE17-863D-4351-B8DF-DC7BF255CF37}" type="presParOf" srcId="{B29F4CC6-EFA8-4088-9344-2D0419B5D9A2}" destId="{84286A45-AD89-4AC5-B5A5-7692A9AA7BE2}" srcOrd="0" destOrd="0" presId="urn:microsoft.com/office/officeart/2005/8/layout/orgChart1"/>
    <dgm:cxn modelId="{28F3F95F-9BFD-41F4-BF52-F6C3B674D3F5}" type="presParOf" srcId="{84286A45-AD89-4AC5-B5A5-7692A9AA7BE2}" destId="{A941BE0D-6756-433A-9BA8-024C6601D0CC}" srcOrd="0" destOrd="0" presId="urn:microsoft.com/office/officeart/2005/8/layout/orgChart1"/>
    <dgm:cxn modelId="{B69CC069-B1BC-45BB-8B5C-1D6CBFF8EE8D}" type="presParOf" srcId="{84286A45-AD89-4AC5-B5A5-7692A9AA7BE2}" destId="{27AAF82E-E03B-4A62-8794-4B595BBB14F6}" srcOrd="1" destOrd="0" presId="urn:microsoft.com/office/officeart/2005/8/layout/orgChart1"/>
    <dgm:cxn modelId="{09466AF6-1772-4F70-BCBF-52720FFCE43E}" type="presParOf" srcId="{B29F4CC6-EFA8-4088-9344-2D0419B5D9A2}" destId="{725A4F92-51A3-4344-8DC8-817BFC7376DD}" srcOrd="1" destOrd="0" presId="urn:microsoft.com/office/officeart/2005/8/layout/orgChart1"/>
    <dgm:cxn modelId="{17FC65B7-DEF1-4C28-82BE-F5DB76DD6FA8}" type="presParOf" srcId="{B29F4CC6-EFA8-4088-9344-2D0419B5D9A2}" destId="{1E928314-4E16-4D7C-9AFD-22F3EEF6799A}" srcOrd="2" destOrd="0" presId="urn:microsoft.com/office/officeart/2005/8/layout/orgChart1"/>
    <dgm:cxn modelId="{E141B518-E538-4D8A-ABF0-C3308B35C2E6}" type="presParOf" srcId="{B8015E5D-EF22-462F-B338-F6D72111108D}" destId="{D03D113B-59D8-4D1A-9835-3A7043C3F60A}" srcOrd="2" destOrd="0" presId="urn:microsoft.com/office/officeart/2005/8/layout/orgChart1"/>
    <dgm:cxn modelId="{021B5C59-1484-4BD3-9559-33921CD5089B}" type="presParOf" srcId="{6A4D90CA-D6DB-4F71-9DB8-B26C46977C8C}" destId="{F3DDB85E-0D8D-492C-A8D7-764069CE66A0}" srcOrd="2" destOrd="0" presId="urn:microsoft.com/office/officeart/2005/8/layout/orgChart1"/>
    <dgm:cxn modelId="{B13B15FF-476D-47D9-B7F5-230074EE888F}" type="presParOf" srcId="{E0CAF0B6-A0C0-492B-8060-7B94622106CB}" destId="{B2AA289E-2AD3-494B-80E0-8626487B21AA}" srcOrd="4" destOrd="0" presId="urn:microsoft.com/office/officeart/2005/8/layout/orgChart1"/>
    <dgm:cxn modelId="{7BC5909B-BAB1-469A-B160-732936CADDBF}" type="presParOf" srcId="{E0CAF0B6-A0C0-492B-8060-7B94622106CB}" destId="{8A5EB98E-C9E0-49E2-BE3C-9CC83D5F3965}" srcOrd="5" destOrd="0" presId="urn:microsoft.com/office/officeart/2005/8/layout/orgChart1"/>
    <dgm:cxn modelId="{0E51C4F2-2A09-459F-9235-8F24D180EB13}" type="presParOf" srcId="{8A5EB98E-C9E0-49E2-BE3C-9CC83D5F3965}" destId="{E6BB4FDB-5BAF-42D9-9CE1-8882081E698E}" srcOrd="0" destOrd="0" presId="urn:microsoft.com/office/officeart/2005/8/layout/orgChart1"/>
    <dgm:cxn modelId="{FA20160B-AA44-4F1F-9867-1C59D81B1826}" type="presParOf" srcId="{E6BB4FDB-5BAF-42D9-9CE1-8882081E698E}" destId="{57DE51FD-14BE-41EC-BF79-ED62325263C6}" srcOrd="0" destOrd="0" presId="urn:microsoft.com/office/officeart/2005/8/layout/orgChart1"/>
    <dgm:cxn modelId="{40FFE03B-754C-4EB6-94FD-336D1F1E7D6F}" type="presParOf" srcId="{E6BB4FDB-5BAF-42D9-9CE1-8882081E698E}" destId="{CCE4632D-0D61-4A1B-A61C-FE6B2692FE15}" srcOrd="1" destOrd="0" presId="urn:microsoft.com/office/officeart/2005/8/layout/orgChart1"/>
    <dgm:cxn modelId="{46451B22-ED3C-47F7-A642-FF2AFE7527B2}" type="presParOf" srcId="{8A5EB98E-C9E0-49E2-BE3C-9CC83D5F3965}" destId="{17FBDED0-9937-41FC-8F1C-ED02199DC6F9}" srcOrd="1" destOrd="0" presId="urn:microsoft.com/office/officeart/2005/8/layout/orgChart1"/>
    <dgm:cxn modelId="{8A23D774-9845-4F44-B852-CA472C925CF7}" type="presParOf" srcId="{17FBDED0-9937-41FC-8F1C-ED02199DC6F9}" destId="{F8A1A63A-8C80-482C-9EBC-496AC3107554}" srcOrd="0" destOrd="0" presId="urn:microsoft.com/office/officeart/2005/8/layout/orgChart1"/>
    <dgm:cxn modelId="{50D6CB73-2E5D-4FB7-B3DC-2F60E810FF20}" type="presParOf" srcId="{17FBDED0-9937-41FC-8F1C-ED02199DC6F9}" destId="{F0C4A614-1B1D-4EFC-B4F7-F0C5BAA2199E}" srcOrd="1" destOrd="0" presId="urn:microsoft.com/office/officeart/2005/8/layout/orgChart1"/>
    <dgm:cxn modelId="{BF338F71-49C6-4C1A-9CCD-A755A24A96EA}" type="presParOf" srcId="{F0C4A614-1B1D-4EFC-B4F7-F0C5BAA2199E}" destId="{B7A1FD13-FC86-4843-9ADD-8D5EED22896D}" srcOrd="0" destOrd="0" presId="urn:microsoft.com/office/officeart/2005/8/layout/orgChart1"/>
    <dgm:cxn modelId="{B42CE541-D219-45AE-93F9-D36B08224C7D}" type="presParOf" srcId="{B7A1FD13-FC86-4843-9ADD-8D5EED22896D}" destId="{10B58790-F544-497B-B0A6-C15D6CE3FF57}" srcOrd="0" destOrd="0" presId="urn:microsoft.com/office/officeart/2005/8/layout/orgChart1"/>
    <dgm:cxn modelId="{E5167262-BE13-415E-83A7-0DF887E5C3A2}" type="presParOf" srcId="{B7A1FD13-FC86-4843-9ADD-8D5EED22896D}" destId="{6C03A71D-E923-4828-882B-1D918FDEB88C}" srcOrd="1" destOrd="0" presId="urn:microsoft.com/office/officeart/2005/8/layout/orgChart1"/>
    <dgm:cxn modelId="{4A8A239C-7606-40A8-A161-F485CE8C4661}" type="presParOf" srcId="{F0C4A614-1B1D-4EFC-B4F7-F0C5BAA2199E}" destId="{37BBAE5A-0DD6-4EF0-AA88-C3C96029F589}" srcOrd="1" destOrd="0" presId="urn:microsoft.com/office/officeart/2005/8/layout/orgChart1"/>
    <dgm:cxn modelId="{9D002E31-E9B7-47E7-95BF-FBB36F005DB7}" type="presParOf" srcId="{F0C4A614-1B1D-4EFC-B4F7-F0C5BAA2199E}" destId="{6D87C453-6309-474C-8D60-AD161FB95125}" srcOrd="2" destOrd="0" presId="urn:microsoft.com/office/officeart/2005/8/layout/orgChart1"/>
    <dgm:cxn modelId="{D14FEA48-FBCF-4561-9430-8DB9BB13FEE7}" type="presParOf" srcId="{17FBDED0-9937-41FC-8F1C-ED02199DC6F9}" destId="{A5CD71CA-CA54-4E4B-A3DE-098DB79CC662}" srcOrd="2" destOrd="0" presId="urn:microsoft.com/office/officeart/2005/8/layout/orgChart1"/>
    <dgm:cxn modelId="{44782132-AA20-402E-BF1B-735C31F4757F}" type="presParOf" srcId="{17FBDED0-9937-41FC-8F1C-ED02199DC6F9}" destId="{DB5F7B70-1BCE-4C05-996C-5F71CB152FB8}" srcOrd="3" destOrd="0" presId="urn:microsoft.com/office/officeart/2005/8/layout/orgChart1"/>
    <dgm:cxn modelId="{0412943B-2073-49B8-890E-1DCA5471F68D}" type="presParOf" srcId="{DB5F7B70-1BCE-4C05-996C-5F71CB152FB8}" destId="{94214B41-E740-442B-A1BA-7F29215B3255}" srcOrd="0" destOrd="0" presId="urn:microsoft.com/office/officeart/2005/8/layout/orgChart1"/>
    <dgm:cxn modelId="{30704480-2BAE-4472-A177-81F71046FF2F}" type="presParOf" srcId="{94214B41-E740-442B-A1BA-7F29215B3255}" destId="{20A0E2D8-40F8-4F3E-A2E5-4565A99047E4}" srcOrd="0" destOrd="0" presId="urn:microsoft.com/office/officeart/2005/8/layout/orgChart1"/>
    <dgm:cxn modelId="{82FD7824-29C7-4911-8D62-8569DE07BD87}" type="presParOf" srcId="{94214B41-E740-442B-A1BA-7F29215B3255}" destId="{931A87BA-1902-419A-B3F3-07611326BDA3}" srcOrd="1" destOrd="0" presId="urn:microsoft.com/office/officeart/2005/8/layout/orgChart1"/>
    <dgm:cxn modelId="{A161B822-267B-43D7-8C87-E539AFE13BD6}" type="presParOf" srcId="{DB5F7B70-1BCE-4C05-996C-5F71CB152FB8}" destId="{DF8E88BC-C19F-44A6-B389-CED08BC66BFF}" srcOrd="1" destOrd="0" presId="urn:microsoft.com/office/officeart/2005/8/layout/orgChart1"/>
    <dgm:cxn modelId="{A9D59033-EB00-4002-BC40-4B20F0A5274E}" type="presParOf" srcId="{DB5F7B70-1BCE-4C05-996C-5F71CB152FB8}" destId="{8841FBFA-208B-45F6-96A4-3185D710D652}" srcOrd="2" destOrd="0" presId="urn:microsoft.com/office/officeart/2005/8/layout/orgChart1"/>
    <dgm:cxn modelId="{9A3B2EAC-B445-4C94-921E-3F6E108EA028}" type="presParOf" srcId="{17FBDED0-9937-41FC-8F1C-ED02199DC6F9}" destId="{DC0CDDA7-E77F-4693-ACC2-7A5F5987B9A9}" srcOrd="4" destOrd="0" presId="urn:microsoft.com/office/officeart/2005/8/layout/orgChart1"/>
    <dgm:cxn modelId="{8B356275-E54C-4216-AF44-CE3AC4319D9A}" type="presParOf" srcId="{17FBDED0-9937-41FC-8F1C-ED02199DC6F9}" destId="{CD90C68D-B899-4464-9082-4973DBEA3AF5}" srcOrd="5" destOrd="0" presId="urn:microsoft.com/office/officeart/2005/8/layout/orgChart1"/>
    <dgm:cxn modelId="{869D8FCA-A7F2-4D1F-BD00-171A773771C9}" type="presParOf" srcId="{CD90C68D-B899-4464-9082-4973DBEA3AF5}" destId="{FEFB8A01-0EE6-432D-8D5F-EBE0FD8291D4}" srcOrd="0" destOrd="0" presId="urn:microsoft.com/office/officeart/2005/8/layout/orgChart1"/>
    <dgm:cxn modelId="{33C25E73-93F2-4269-B726-9C0A63E837DC}" type="presParOf" srcId="{FEFB8A01-0EE6-432D-8D5F-EBE0FD8291D4}" destId="{2EE3B4B2-8618-49BA-9722-EA67A154F21D}" srcOrd="0" destOrd="0" presId="urn:microsoft.com/office/officeart/2005/8/layout/orgChart1"/>
    <dgm:cxn modelId="{FB76C2CC-B559-4143-B100-8A9172AF7732}" type="presParOf" srcId="{FEFB8A01-0EE6-432D-8D5F-EBE0FD8291D4}" destId="{4BB36FCA-03F6-44CE-854F-F3E1CC9D51F2}" srcOrd="1" destOrd="0" presId="urn:microsoft.com/office/officeart/2005/8/layout/orgChart1"/>
    <dgm:cxn modelId="{AE7DE62B-D1B2-418B-B810-1A234F931A49}" type="presParOf" srcId="{CD90C68D-B899-4464-9082-4973DBEA3AF5}" destId="{78DBC584-315D-4E65-99E7-ADB503F1CC01}" srcOrd="1" destOrd="0" presId="urn:microsoft.com/office/officeart/2005/8/layout/orgChart1"/>
    <dgm:cxn modelId="{2124C9A1-04B5-483F-8E61-149EA2ACDAA3}" type="presParOf" srcId="{CD90C68D-B899-4464-9082-4973DBEA3AF5}" destId="{5D272B98-D177-4648-8F70-117E2E6919A0}" srcOrd="2" destOrd="0" presId="urn:microsoft.com/office/officeart/2005/8/layout/orgChart1"/>
    <dgm:cxn modelId="{D66A0989-2B77-4E73-8544-A175972EE757}" type="presParOf" srcId="{17FBDED0-9937-41FC-8F1C-ED02199DC6F9}" destId="{3B5465C2-04AF-486F-84DB-1AC0CDAA3009}" srcOrd="6" destOrd="0" presId="urn:microsoft.com/office/officeart/2005/8/layout/orgChart1"/>
    <dgm:cxn modelId="{5722BBC9-BACF-41D4-8C02-3A4B5E1071DE}" type="presParOf" srcId="{17FBDED0-9937-41FC-8F1C-ED02199DC6F9}" destId="{3D0C4938-AA67-46AE-B342-58FF41E013B1}" srcOrd="7" destOrd="0" presId="urn:microsoft.com/office/officeart/2005/8/layout/orgChart1"/>
    <dgm:cxn modelId="{576B3241-C445-4247-8F07-79111BF54D4F}" type="presParOf" srcId="{3D0C4938-AA67-46AE-B342-58FF41E013B1}" destId="{56CB05F7-3DA6-424E-8A87-9898EA8CE4FB}" srcOrd="0" destOrd="0" presId="urn:microsoft.com/office/officeart/2005/8/layout/orgChart1"/>
    <dgm:cxn modelId="{2BB5779F-CB57-48F6-9233-3A386B291FB2}" type="presParOf" srcId="{56CB05F7-3DA6-424E-8A87-9898EA8CE4FB}" destId="{81B9C5F1-A7D0-4B7C-81E7-9EE7EB3E5E35}" srcOrd="0" destOrd="0" presId="urn:microsoft.com/office/officeart/2005/8/layout/orgChart1"/>
    <dgm:cxn modelId="{90F7A725-E1BC-4714-93EE-5A6854FC18ED}" type="presParOf" srcId="{56CB05F7-3DA6-424E-8A87-9898EA8CE4FB}" destId="{19029C63-DC10-418B-B3D4-745C72E0DBBA}" srcOrd="1" destOrd="0" presId="urn:microsoft.com/office/officeart/2005/8/layout/orgChart1"/>
    <dgm:cxn modelId="{8380B03A-EFF1-496F-8DAC-C3C35B0037D5}" type="presParOf" srcId="{3D0C4938-AA67-46AE-B342-58FF41E013B1}" destId="{B263B01B-28DB-4699-9AE1-11C53EB55846}" srcOrd="1" destOrd="0" presId="urn:microsoft.com/office/officeart/2005/8/layout/orgChart1"/>
    <dgm:cxn modelId="{D7A9F4A1-D86A-4531-98BC-D21967215D4A}" type="presParOf" srcId="{3D0C4938-AA67-46AE-B342-58FF41E013B1}" destId="{901FEEC1-1ACB-48EF-BD0F-5C0E3DF25527}" srcOrd="2" destOrd="0" presId="urn:microsoft.com/office/officeart/2005/8/layout/orgChart1"/>
    <dgm:cxn modelId="{D9668941-95F1-41AF-84E0-7494A064A908}" type="presParOf" srcId="{8A5EB98E-C9E0-49E2-BE3C-9CC83D5F3965}" destId="{1647D1D8-A0E5-400A-8FCB-2105AB1DA1B8}" srcOrd="2" destOrd="0" presId="urn:microsoft.com/office/officeart/2005/8/layout/orgChart1"/>
    <dgm:cxn modelId="{917C6B59-0255-4083-AC71-E7C4A5971E1E}" type="presParOf" srcId="{E0CAF0B6-A0C0-492B-8060-7B94622106CB}" destId="{57C49834-7BED-40E7-883F-DADF12BEC701}" srcOrd="6" destOrd="0" presId="urn:microsoft.com/office/officeart/2005/8/layout/orgChart1"/>
    <dgm:cxn modelId="{C00C4D7C-DB2B-490C-8C11-6D6A594C5CCF}" type="presParOf" srcId="{E0CAF0B6-A0C0-492B-8060-7B94622106CB}" destId="{BE9CC0D6-3616-43EB-AB87-E1CC56CA76B2}" srcOrd="7" destOrd="0" presId="urn:microsoft.com/office/officeart/2005/8/layout/orgChart1"/>
    <dgm:cxn modelId="{09B73050-C59A-439D-B624-521425608073}" type="presParOf" srcId="{BE9CC0D6-3616-43EB-AB87-E1CC56CA76B2}" destId="{8DB748FD-C789-42DA-B5D6-D2D7F525BA9E}" srcOrd="0" destOrd="0" presId="urn:microsoft.com/office/officeart/2005/8/layout/orgChart1"/>
    <dgm:cxn modelId="{830265F8-4E2E-44FF-99D0-B4574C78F10F}" type="presParOf" srcId="{8DB748FD-C789-42DA-B5D6-D2D7F525BA9E}" destId="{EB892C0D-46D0-4EA9-9948-D3B866EBFEE8}" srcOrd="0" destOrd="0" presId="urn:microsoft.com/office/officeart/2005/8/layout/orgChart1"/>
    <dgm:cxn modelId="{2E82B3C1-AFEA-48F2-8E0F-626E986F6362}" type="presParOf" srcId="{8DB748FD-C789-42DA-B5D6-D2D7F525BA9E}" destId="{7B2A0AFD-CAF6-4F1C-889D-8AF4DBF7A4F5}" srcOrd="1" destOrd="0" presId="urn:microsoft.com/office/officeart/2005/8/layout/orgChart1"/>
    <dgm:cxn modelId="{8FEFB4C8-2AD7-47A1-85D4-EA0511CECBCA}" type="presParOf" srcId="{BE9CC0D6-3616-43EB-AB87-E1CC56CA76B2}" destId="{6F806DCF-68C7-4799-82C8-5D9EB7A1E76B}" srcOrd="1" destOrd="0" presId="urn:microsoft.com/office/officeart/2005/8/layout/orgChart1"/>
    <dgm:cxn modelId="{B9E0456B-6FD9-4DEF-B4D2-B2DC0E880F0A}" type="presParOf" srcId="{6F806DCF-68C7-4799-82C8-5D9EB7A1E76B}" destId="{F22E02EC-6860-43A5-8312-34980CC0BD72}" srcOrd="0" destOrd="0" presId="urn:microsoft.com/office/officeart/2005/8/layout/orgChart1"/>
    <dgm:cxn modelId="{6B011748-9E24-4793-90DE-D4A3E04F9E34}" type="presParOf" srcId="{6F806DCF-68C7-4799-82C8-5D9EB7A1E76B}" destId="{4E91128C-1237-4F2F-8052-B5DC464CC5FC}" srcOrd="1" destOrd="0" presId="urn:microsoft.com/office/officeart/2005/8/layout/orgChart1"/>
    <dgm:cxn modelId="{919AA36A-38FE-4732-AB05-D07DC346B744}" type="presParOf" srcId="{4E91128C-1237-4F2F-8052-B5DC464CC5FC}" destId="{EEEF0AFD-832A-4CF2-BA89-B773CF92E2B4}" srcOrd="0" destOrd="0" presId="urn:microsoft.com/office/officeart/2005/8/layout/orgChart1"/>
    <dgm:cxn modelId="{EDAF084F-B103-4101-B110-D43A66E72733}" type="presParOf" srcId="{EEEF0AFD-832A-4CF2-BA89-B773CF92E2B4}" destId="{48B4DEC9-056A-4D8C-A79C-53FE01408BF8}" srcOrd="0" destOrd="0" presId="urn:microsoft.com/office/officeart/2005/8/layout/orgChart1"/>
    <dgm:cxn modelId="{741ACBAB-CED2-4DE8-B1A3-94FCA4736517}" type="presParOf" srcId="{EEEF0AFD-832A-4CF2-BA89-B773CF92E2B4}" destId="{9C16393D-0696-459E-86FA-11744430A75E}" srcOrd="1" destOrd="0" presId="urn:microsoft.com/office/officeart/2005/8/layout/orgChart1"/>
    <dgm:cxn modelId="{03C77B7F-E8A2-42F2-A46B-CB29E63CDADB}" type="presParOf" srcId="{4E91128C-1237-4F2F-8052-B5DC464CC5FC}" destId="{0F53FCF1-C91D-41E1-AFB7-556929F2EFA4}" srcOrd="1" destOrd="0" presId="urn:microsoft.com/office/officeart/2005/8/layout/orgChart1"/>
    <dgm:cxn modelId="{7189A909-322D-4CEC-B6AA-3631732F4720}" type="presParOf" srcId="{4E91128C-1237-4F2F-8052-B5DC464CC5FC}" destId="{8E0ACEF0-3FAD-4231-B07B-71FEB651B4E0}" srcOrd="2" destOrd="0" presId="urn:microsoft.com/office/officeart/2005/8/layout/orgChart1"/>
    <dgm:cxn modelId="{0B4A7BC0-D76A-477D-8C21-3EBA84F4657D}" type="presParOf" srcId="{6F806DCF-68C7-4799-82C8-5D9EB7A1E76B}" destId="{2286AA94-0B7D-408A-860E-EEC0CCFC0C3D}" srcOrd="2" destOrd="0" presId="urn:microsoft.com/office/officeart/2005/8/layout/orgChart1"/>
    <dgm:cxn modelId="{47504A53-103C-44E5-A94F-ECF79964908D}" type="presParOf" srcId="{6F806DCF-68C7-4799-82C8-5D9EB7A1E76B}" destId="{75E4A415-94C9-4AB9-8745-5FE850D28F22}" srcOrd="3" destOrd="0" presId="urn:microsoft.com/office/officeart/2005/8/layout/orgChart1"/>
    <dgm:cxn modelId="{8B9BA4FB-E222-4402-ADF8-1D1601001DA3}" type="presParOf" srcId="{75E4A415-94C9-4AB9-8745-5FE850D28F22}" destId="{93A93BC8-D7A7-4706-837E-09D2C52C22FF}" srcOrd="0" destOrd="0" presId="urn:microsoft.com/office/officeart/2005/8/layout/orgChart1"/>
    <dgm:cxn modelId="{1F5437FB-4830-42FB-8E80-80E1FDF36533}" type="presParOf" srcId="{93A93BC8-D7A7-4706-837E-09D2C52C22FF}" destId="{D50C4F97-89D0-4DD8-BC5E-80EEECA8B2FA}" srcOrd="0" destOrd="0" presId="urn:microsoft.com/office/officeart/2005/8/layout/orgChart1"/>
    <dgm:cxn modelId="{1F1543DF-6D72-47BE-892D-7B125B62BCF6}" type="presParOf" srcId="{93A93BC8-D7A7-4706-837E-09D2C52C22FF}" destId="{62A15784-CD21-4784-A727-AA85C5EC23DB}" srcOrd="1" destOrd="0" presId="urn:microsoft.com/office/officeart/2005/8/layout/orgChart1"/>
    <dgm:cxn modelId="{A3A6CEEA-A5C2-4A93-8207-2D60A3C000F6}" type="presParOf" srcId="{75E4A415-94C9-4AB9-8745-5FE850D28F22}" destId="{17F09EDA-FB23-456F-BD76-C9645AAAE062}" srcOrd="1" destOrd="0" presId="urn:microsoft.com/office/officeart/2005/8/layout/orgChart1"/>
    <dgm:cxn modelId="{42F3E269-E57E-4FDB-9924-2EC896FB835B}" type="presParOf" srcId="{75E4A415-94C9-4AB9-8745-5FE850D28F22}" destId="{FC513DC2-5B5F-4815-B7A5-273E4A940D94}" srcOrd="2" destOrd="0" presId="urn:microsoft.com/office/officeart/2005/8/layout/orgChart1"/>
    <dgm:cxn modelId="{8329A725-DFED-4E53-BC54-5D92E49952C9}" type="presParOf" srcId="{6F806DCF-68C7-4799-82C8-5D9EB7A1E76B}" destId="{04A67691-99EC-4AAF-BB41-89D03BC7F369}" srcOrd="4" destOrd="0" presId="urn:microsoft.com/office/officeart/2005/8/layout/orgChart1"/>
    <dgm:cxn modelId="{2AFFA763-9896-4D66-9044-9F59F98ABA86}" type="presParOf" srcId="{6F806DCF-68C7-4799-82C8-5D9EB7A1E76B}" destId="{BD08F3E3-4ABE-4D37-A33D-C1C5DC1B81B0}" srcOrd="5" destOrd="0" presId="urn:microsoft.com/office/officeart/2005/8/layout/orgChart1"/>
    <dgm:cxn modelId="{32640090-8015-4771-82E2-6A9D326385C2}" type="presParOf" srcId="{BD08F3E3-4ABE-4D37-A33D-C1C5DC1B81B0}" destId="{99F96EFD-ADB7-4790-A670-8879C8466DF0}" srcOrd="0" destOrd="0" presId="urn:microsoft.com/office/officeart/2005/8/layout/orgChart1"/>
    <dgm:cxn modelId="{4509B600-5E3C-440C-B525-5C66B5B504E7}" type="presParOf" srcId="{99F96EFD-ADB7-4790-A670-8879C8466DF0}" destId="{DFF883BD-B95D-4727-9023-FCB37AEE7297}" srcOrd="0" destOrd="0" presId="urn:microsoft.com/office/officeart/2005/8/layout/orgChart1"/>
    <dgm:cxn modelId="{C3B542B5-855D-4ABA-AD12-60D571958CC9}" type="presParOf" srcId="{99F96EFD-ADB7-4790-A670-8879C8466DF0}" destId="{A93E29EE-ED14-4889-940B-15B4B03628AF}" srcOrd="1" destOrd="0" presId="urn:microsoft.com/office/officeart/2005/8/layout/orgChart1"/>
    <dgm:cxn modelId="{7E4F0110-1078-4D48-B87D-D7011C1226C6}" type="presParOf" srcId="{BD08F3E3-4ABE-4D37-A33D-C1C5DC1B81B0}" destId="{85412083-8832-423E-8253-4FBC267DFFFA}" srcOrd="1" destOrd="0" presId="urn:microsoft.com/office/officeart/2005/8/layout/orgChart1"/>
    <dgm:cxn modelId="{4B148CAE-4F0F-4C07-80B1-F7957A83B83E}" type="presParOf" srcId="{BD08F3E3-4ABE-4D37-A33D-C1C5DC1B81B0}" destId="{698D8C44-D60A-403A-B4A6-2DFA342CF607}" srcOrd="2" destOrd="0" presId="urn:microsoft.com/office/officeart/2005/8/layout/orgChart1"/>
    <dgm:cxn modelId="{EE0559DA-D691-457F-B480-AB8D73BEC183}" type="presParOf" srcId="{6F806DCF-68C7-4799-82C8-5D9EB7A1E76B}" destId="{6E4B87CC-9CF7-40AF-BDDF-32B97B319E92}" srcOrd="6" destOrd="0" presId="urn:microsoft.com/office/officeart/2005/8/layout/orgChart1"/>
    <dgm:cxn modelId="{85C0DDF1-4EF1-47F9-B281-0F56844A6DE5}" type="presParOf" srcId="{6F806DCF-68C7-4799-82C8-5D9EB7A1E76B}" destId="{6FED4F45-FA04-4486-8039-51F709C4681C}" srcOrd="7" destOrd="0" presId="urn:microsoft.com/office/officeart/2005/8/layout/orgChart1"/>
    <dgm:cxn modelId="{02E817B1-BE52-4A0D-ACA8-43B3B903340E}" type="presParOf" srcId="{6FED4F45-FA04-4486-8039-51F709C4681C}" destId="{D64838BF-6244-4076-921E-0A8F3CFAFD6C}" srcOrd="0" destOrd="0" presId="urn:microsoft.com/office/officeart/2005/8/layout/orgChart1"/>
    <dgm:cxn modelId="{9FE27DFA-377D-4438-8B0C-B192F455C32E}" type="presParOf" srcId="{D64838BF-6244-4076-921E-0A8F3CFAFD6C}" destId="{F5197FF7-40CA-4933-8E51-57EBDAD8DB93}" srcOrd="0" destOrd="0" presId="urn:microsoft.com/office/officeart/2005/8/layout/orgChart1"/>
    <dgm:cxn modelId="{EE3E611B-1918-40DD-9605-F2C0797E4F60}" type="presParOf" srcId="{D64838BF-6244-4076-921E-0A8F3CFAFD6C}" destId="{E30DE29E-3E68-4C12-A8F3-2C05749B89F0}" srcOrd="1" destOrd="0" presId="urn:microsoft.com/office/officeart/2005/8/layout/orgChart1"/>
    <dgm:cxn modelId="{2162CBB9-AC2F-4CCE-80CC-8E05FBDED233}" type="presParOf" srcId="{6FED4F45-FA04-4486-8039-51F709C4681C}" destId="{C54BF0C0-04EA-4EE3-8904-89366EF49C49}" srcOrd="1" destOrd="0" presId="urn:microsoft.com/office/officeart/2005/8/layout/orgChart1"/>
    <dgm:cxn modelId="{BC3A8CEE-4D55-4778-AD65-35F1C03F6C01}" type="presParOf" srcId="{6FED4F45-FA04-4486-8039-51F709C4681C}" destId="{4B7AF290-1BC6-44E6-8BBA-87D90D9F92B9}" srcOrd="2" destOrd="0" presId="urn:microsoft.com/office/officeart/2005/8/layout/orgChart1"/>
    <dgm:cxn modelId="{E5D79C09-0655-4555-971C-61C83170B3C3}" type="presParOf" srcId="{BE9CC0D6-3616-43EB-AB87-E1CC56CA76B2}" destId="{11A21950-ACF8-443E-94F1-A370F0265D08}" srcOrd="2" destOrd="0" presId="urn:microsoft.com/office/officeart/2005/8/layout/orgChart1"/>
    <dgm:cxn modelId="{4A8A078A-553C-4633-86EE-B4D8E40FFA77}" type="presParOf" srcId="{E0CAF0B6-A0C0-492B-8060-7B94622106CB}" destId="{33B4A1E6-F8DF-4F3C-AC29-2301ED4A7F5D}" srcOrd="8" destOrd="0" presId="urn:microsoft.com/office/officeart/2005/8/layout/orgChart1"/>
    <dgm:cxn modelId="{796A1A1A-D086-49D8-ADBC-0964B8568511}" type="presParOf" srcId="{E0CAF0B6-A0C0-492B-8060-7B94622106CB}" destId="{9A609736-AEFE-431C-8EF0-6CA2FDC5FBFF}" srcOrd="9" destOrd="0" presId="urn:microsoft.com/office/officeart/2005/8/layout/orgChart1"/>
    <dgm:cxn modelId="{FFFA7C98-4A4E-42EC-A2CC-879055F36350}" type="presParOf" srcId="{9A609736-AEFE-431C-8EF0-6CA2FDC5FBFF}" destId="{F95F92FD-F638-4F16-9EEF-93EA2FFE6C6A}" srcOrd="0" destOrd="0" presId="urn:microsoft.com/office/officeart/2005/8/layout/orgChart1"/>
    <dgm:cxn modelId="{ABC72AC6-23B9-48D3-AD44-AEB6F6C10EBD}" type="presParOf" srcId="{F95F92FD-F638-4F16-9EEF-93EA2FFE6C6A}" destId="{B7232AE7-0676-47E3-AE21-CF39322877B1}" srcOrd="0" destOrd="0" presId="urn:microsoft.com/office/officeart/2005/8/layout/orgChart1"/>
    <dgm:cxn modelId="{37BB6206-9B7E-4052-BE52-99E71D86B1E1}" type="presParOf" srcId="{F95F92FD-F638-4F16-9EEF-93EA2FFE6C6A}" destId="{2C8CB694-1FB0-49C0-9FB1-A9370A0F0FC1}" srcOrd="1" destOrd="0" presId="urn:microsoft.com/office/officeart/2005/8/layout/orgChart1"/>
    <dgm:cxn modelId="{E024E0F6-FB0E-4E04-BB41-7A78394655F0}" type="presParOf" srcId="{9A609736-AEFE-431C-8EF0-6CA2FDC5FBFF}" destId="{F28471FA-4733-4A9C-B2FC-572539B722BC}" srcOrd="1" destOrd="0" presId="urn:microsoft.com/office/officeart/2005/8/layout/orgChart1"/>
    <dgm:cxn modelId="{FB98870F-75B4-48C4-A5DF-081D332FFD87}" type="presParOf" srcId="{F28471FA-4733-4A9C-B2FC-572539B722BC}" destId="{90BC91D9-C7BB-4EB2-8513-566E3134FC06}" srcOrd="0" destOrd="0" presId="urn:microsoft.com/office/officeart/2005/8/layout/orgChart1"/>
    <dgm:cxn modelId="{C31C11DB-96AD-4F7C-A458-8CC168C1C313}" type="presParOf" srcId="{F28471FA-4733-4A9C-B2FC-572539B722BC}" destId="{C512444F-06FB-499C-B4DC-7B3BF677AB06}" srcOrd="1" destOrd="0" presId="urn:microsoft.com/office/officeart/2005/8/layout/orgChart1"/>
    <dgm:cxn modelId="{3895BE3A-CBDA-4677-BB62-7A1E376936F2}" type="presParOf" srcId="{C512444F-06FB-499C-B4DC-7B3BF677AB06}" destId="{79CA8EC9-B2B8-4E5A-8FAF-B2ACFB23CF44}" srcOrd="0" destOrd="0" presId="urn:microsoft.com/office/officeart/2005/8/layout/orgChart1"/>
    <dgm:cxn modelId="{CB85D75E-2DB3-4401-BE9C-D073072D9FF3}" type="presParOf" srcId="{79CA8EC9-B2B8-4E5A-8FAF-B2ACFB23CF44}" destId="{7CE2CBC1-158C-449E-BB50-2C16602D1E48}" srcOrd="0" destOrd="0" presId="urn:microsoft.com/office/officeart/2005/8/layout/orgChart1"/>
    <dgm:cxn modelId="{080D7850-403E-4409-91B2-83A1BFA9A03C}" type="presParOf" srcId="{79CA8EC9-B2B8-4E5A-8FAF-B2ACFB23CF44}" destId="{76053581-DAB7-4E28-A1C5-698593AF4B1B}" srcOrd="1" destOrd="0" presId="urn:microsoft.com/office/officeart/2005/8/layout/orgChart1"/>
    <dgm:cxn modelId="{1C9263C7-D7ED-4924-B6B5-08D1EBDFF650}" type="presParOf" srcId="{C512444F-06FB-499C-B4DC-7B3BF677AB06}" destId="{E7CFB36E-3D73-462B-810C-2E2A44D8B61F}" srcOrd="1" destOrd="0" presId="urn:microsoft.com/office/officeart/2005/8/layout/orgChart1"/>
    <dgm:cxn modelId="{1619782B-8972-4FD1-A8F1-A9033670615A}" type="presParOf" srcId="{C512444F-06FB-499C-B4DC-7B3BF677AB06}" destId="{3E6307BF-55D0-4285-8FC5-B91BBF26B007}" srcOrd="2" destOrd="0" presId="urn:microsoft.com/office/officeart/2005/8/layout/orgChart1"/>
    <dgm:cxn modelId="{970E4377-9A23-4CE1-AE6E-1A957AAE76EA}" type="presParOf" srcId="{F28471FA-4733-4A9C-B2FC-572539B722BC}" destId="{F52C3AF8-0EBF-4196-9D37-FC51D07321C6}" srcOrd="2" destOrd="0" presId="urn:microsoft.com/office/officeart/2005/8/layout/orgChart1"/>
    <dgm:cxn modelId="{C6E8B5EB-2CAB-46AA-BB76-FED577BC4F01}" type="presParOf" srcId="{F28471FA-4733-4A9C-B2FC-572539B722BC}" destId="{F19CA3E1-E556-4A1A-B14B-299F13E5E9C6}" srcOrd="3" destOrd="0" presId="urn:microsoft.com/office/officeart/2005/8/layout/orgChart1"/>
    <dgm:cxn modelId="{5FBBBCFD-A0EA-4760-AFD4-C300C6E1FE83}" type="presParOf" srcId="{F19CA3E1-E556-4A1A-B14B-299F13E5E9C6}" destId="{E6A2D7A1-5EA1-4B2D-9D8E-0D8A2687E145}" srcOrd="0" destOrd="0" presId="urn:microsoft.com/office/officeart/2005/8/layout/orgChart1"/>
    <dgm:cxn modelId="{F8C742C4-9A90-4EDD-B166-2CD97921BA88}" type="presParOf" srcId="{E6A2D7A1-5EA1-4B2D-9D8E-0D8A2687E145}" destId="{DE4CA470-B2AB-4183-ABD2-77DD5B7E75EE}" srcOrd="0" destOrd="0" presId="urn:microsoft.com/office/officeart/2005/8/layout/orgChart1"/>
    <dgm:cxn modelId="{7CEA88D5-426E-42E0-9684-A0069EFD5D5F}" type="presParOf" srcId="{E6A2D7A1-5EA1-4B2D-9D8E-0D8A2687E145}" destId="{B612A1A4-2943-441B-90F7-0141243742EC}" srcOrd="1" destOrd="0" presId="urn:microsoft.com/office/officeart/2005/8/layout/orgChart1"/>
    <dgm:cxn modelId="{018F2525-356A-491D-9DCC-B7EAB1FB33B6}" type="presParOf" srcId="{F19CA3E1-E556-4A1A-B14B-299F13E5E9C6}" destId="{3DAE6221-FFB0-4C7F-A5AE-C70CC2A52CE0}" srcOrd="1" destOrd="0" presId="urn:microsoft.com/office/officeart/2005/8/layout/orgChart1"/>
    <dgm:cxn modelId="{BDF5F7C0-ABC2-46A0-870B-7721CBEAEE17}" type="presParOf" srcId="{F19CA3E1-E556-4A1A-B14B-299F13E5E9C6}" destId="{0C601D56-B93E-45B7-811B-4325D213BDBF}" srcOrd="2" destOrd="0" presId="urn:microsoft.com/office/officeart/2005/8/layout/orgChart1"/>
    <dgm:cxn modelId="{582E295D-BDC5-4462-8DA2-4D9AF54E3CF2}" type="presParOf" srcId="{F28471FA-4733-4A9C-B2FC-572539B722BC}" destId="{A2BADC21-C8BD-4FE0-A2DB-1D68BF2378BC}" srcOrd="4" destOrd="0" presId="urn:microsoft.com/office/officeart/2005/8/layout/orgChart1"/>
    <dgm:cxn modelId="{74161732-A963-4F1E-8994-42B72248A250}" type="presParOf" srcId="{F28471FA-4733-4A9C-B2FC-572539B722BC}" destId="{7A2510A6-D6C7-46F8-BBCD-9E5E645AE173}" srcOrd="5" destOrd="0" presId="urn:microsoft.com/office/officeart/2005/8/layout/orgChart1"/>
    <dgm:cxn modelId="{0141B277-E554-49F0-BFA9-16FECE05E51D}" type="presParOf" srcId="{7A2510A6-D6C7-46F8-BBCD-9E5E645AE173}" destId="{40235817-CEA8-47BB-8077-497D43C0DD56}" srcOrd="0" destOrd="0" presId="urn:microsoft.com/office/officeart/2005/8/layout/orgChart1"/>
    <dgm:cxn modelId="{C3E4807B-31E7-4401-8F88-5A17C59AB5EA}" type="presParOf" srcId="{40235817-CEA8-47BB-8077-497D43C0DD56}" destId="{9DF286C2-7210-42E1-9D9B-5D94330F478F}" srcOrd="0" destOrd="0" presId="urn:microsoft.com/office/officeart/2005/8/layout/orgChart1"/>
    <dgm:cxn modelId="{7473A971-9C36-4C99-8F6E-6B45BFAA1110}" type="presParOf" srcId="{40235817-CEA8-47BB-8077-497D43C0DD56}" destId="{087867CF-3CB7-43D8-BA98-5AA6BCB0A1F1}" srcOrd="1" destOrd="0" presId="urn:microsoft.com/office/officeart/2005/8/layout/orgChart1"/>
    <dgm:cxn modelId="{A845E1DD-EB5B-45E2-B544-082EB8C90294}" type="presParOf" srcId="{7A2510A6-D6C7-46F8-BBCD-9E5E645AE173}" destId="{AE70DC06-C6F5-4D32-AC3E-F8D6528A192A}" srcOrd="1" destOrd="0" presId="urn:microsoft.com/office/officeart/2005/8/layout/orgChart1"/>
    <dgm:cxn modelId="{DB2F3AB9-7AE5-4D07-A118-542A698966E4}" type="presParOf" srcId="{7A2510A6-D6C7-46F8-BBCD-9E5E645AE173}" destId="{5A8723A5-8BCC-4794-962D-8414A3FB0625}" srcOrd="2" destOrd="0" presId="urn:microsoft.com/office/officeart/2005/8/layout/orgChart1"/>
    <dgm:cxn modelId="{AE3FBECC-344E-4C30-BD2C-20043222E613}" type="presParOf" srcId="{F28471FA-4733-4A9C-B2FC-572539B722BC}" destId="{A18BC4ED-49DA-4E9C-8951-FB8B1902B33A}" srcOrd="6" destOrd="0" presId="urn:microsoft.com/office/officeart/2005/8/layout/orgChart1"/>
    <dgm:cxn modelId="{B3310689-CA7A-4E7A-B60A-26B5CDC231AC}" type="presParOf" srcId="{F28471FA-4733-4A9C-B2FC-572539B722BC}" destId="{2FC566EF-84A2-42BE-A1F7-4A68ADE1E74F}" srcOrd="7" destOrd="0" presId="urn:microsoft.com/office/officeart/2005/8/layout/orgChart1"/>
    <dgm:cxn modelId="{AF480383-ABE0-4F84-B52E-45CC25273D87}" type="presParOf" srcId="{2FC566EF-84A2-42BE-A1F7-4A68ADE1E74F}" destId="{EAA4B5F1-AD89-4C0E-A565-65E07ED4B98E}" srcOrd="0" destOrd="0" presId="urn:microsoft.com/office/officeart/2005/8/layout/orgChart1"/>
    <dgm:cxn modelId="{0E282A63-D1D9-4F54-BB08-1AFD92FECD2C}" type="presParOf" srcId="{EAA4B5F1-AD89-4C0E-A565-65E07ED4B98E}" destId="{5C6B99C2-D19D-4255-8FED-5884BC5F26EC}" srcOrd="0" destOrd="0" presId="urn:microsoft.com/office/officeart/2005/8/layout/orgChart1"/>
    <dgm:cxn modelId="{71C65C5E-DFEB-4BDB-8919-3DCD5589F081}" type="presParOf" srcId="{EAA4B5F1-AD89-4C0E-A565-65E07ED4B98E}" destId="{4FEE4E6A-8360-4833-847F-6B8A2A99D641}" srcOrd="1" destOrd="0" presId="urn:microsoft.com/office/officeart/2005/8/layout/orgChart1"/>
    <dgm:cxn modelId="{868C34E7-5130-486C-99DB-5DAC4D1BA22E}" type="presParOf" srcId="{2FC566EF-84A2-42BE-A1F7-4A68ADE1E74F}" destId="{21786F9A-DB7B-41E5-9D73-68E0FCC12640}" srcOrd="1" destOrd="0" presId="urn:microsoft.com/office/officeart/2005/8/layout/orgChart1"/>
    <dgm:cxn modelId="{DE7D524A-9124-486F-89B0-4A2E76CF2E9F}" type="presParOf" srcId="{2FC566EF-84A2-42BE-A1F7-4A68ADE1E74F}" destId="{E5A62ED4-93A5-43B4-87EC-113C968B225A}" srcOrd="2" destOrd="0" presId="urn:microsoft.com/office/officeart/2005/8/layout/orgChart1"/>
    <dgm:cxn modelId="{B2D1C70C-B407-46B4-82CF-A3F44323EFA0}" type="presParOf" srcId="{9A609736-AEFE-431C-8EF0-6CA2FDC5FBFF}" destId="{857DF6CB-AB47-47FC-9F93-4B2A6CFFF5A6}" srcOrd="2" destOrd="0" presId="urn:microsoft.com/office/officeart/2005/8/layout/orgChart1"/>
    <dgm:cxn modelId="{9B70B253-210E-47C3-B002-302A34D0CE98}" type="presParOf" srcId="{CC297645-6F9A-49CB-B987-EC287167A2DE}" destId="{DF7323BE-888A-4F22-B53B-B743B6B43E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F742A5-042D-4EE5-B8FC-9571D2528E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17C0453-7833-4BF6-8863-72F633941951}">
      <dgm:prSet phldrT="[Text]"/>
      <dgm:spPr>
        <a:solidFill>
          <a:srgbClr val="002060"/>
        </a:solidFill>
        <a:ln>
          <a:solidFill>
            <a:srgbClr val="002060"/>
          </a:solidFill>
        </a:ln>
      </dgm:spPr>
      <dgm:t>
        <a:bodyPr vert="horz"/>
        <a:lstStyle/>
        <a:p>
          <a:r>
            <a:rPr lang="en-US" dirty="0"/>
            <a:t>Digital Lead</a:t>
          </a:r>
          <a:endParaRPr lang="en-GB" dirty="0"/>
        </a:p>
      </dgm:t>
    </dgm:pt>
    <dgm:pt modelId="{EF4BDE10-36C5-4A8B-B816-A11B7E170830}" type="parTrans" cxnId="{8903D852-13D5-40B1-A808-0B2D676963B5}">
      <dgm:prSet/>
      <dgm:spPr/>
      <dgm:t>
        <a:bodyPr/>
        <a:lstStyle/>
        <a:p>
          <a:endParaRPr lang="en-GB"/>
        </a:p>
      </dgm:t>
    </dgm:pt>
    <dgm:pt modelId="{28FC6C03-BCA8-4197-9E11-A1F3432C62E0}" type="sibTrans" cxnId="{8903D852-13D5-40B1-A808-0B2D676963B5}">
      <dgm:prSet/>
      <dgm:spPr/>
      <dgm:t>
        <a:bodyPr/>
        <a:lstStyle/>
        <a:p>
          <a:endParaRPr lang="en-GB"/>
        </a:p>
      </dgm:t>
    </dgm:pt>
    <dgm:pt modelId="{026AC50E-A674-4EB3-88DB-83DFFDD2A98C}">
      <dgm:prSet/>
      <dgm:spPr/>
      <dgm:t>
        <a:bodyPr/>
        <a:lstStyle/>
        <a:p>
          <a:r>
            <a:rPr lang="en-US" dirty="0"/>
            <a:t>Technical Lead</a:t>
          </a:r>
          <a:endParaRPr lang="en-GB" dirty="0"/>
        </a:p>
      </dgm:t>
    </dgm:pt>
    <dgm:pt modelId="{A5925286-B2B1-4C9D-B829-0787A8984FA7}" type="parTrans" cxnId="{47FD3354-C4E7-46A7-AB94-9070168638C2}">
      <dgm:prSet/>
      <dgm:spPr/>
      <dgm:t>
        <a:bodyPr/>
        <a:lstStyle/>
        <a:p>
          <a:endParaRPr lang="en-GB"/>
        </a:p>
      </dgm:t>
    </dgm:pt>
    <dgm:pt modelId="{1357CC42-67FA-4AFD-8A74-1234F5630360}" type="sibTrans" cxnId="{47FD3354-C4E7-46A7-AB94-9070168638C2}">
      <dgm:prSet/>
      <dgm:spPr/>
    </dgm:pt>
    <dgm:pt modelId="{E0A6E057-2AF6-45FA-B0F0-402F079C99FC}">
      <dgm:prSet/>
      <dgm:spPr/>
      <dgm:t>
        <a:bodyPr/>
        <a:lstStyle/>
        <a:p>
          <a:r>
            <a:rPr lang="en-US" dirty="0"/>
            <a:t>Lead QA Tester</a:t>
          </a:r>
          <a:endParaRPr lang="en-GB" dirty="0"/>
        </a:p>
      </dgm:t>
    </dgm:pt>
    <dgm:pt modelId="{FCB6B398-64D7-4A29-B6E3-6129FEA769E1}" type="parTrans" cxnId="{6AF5C0A8-A0B3-44D2-BFA4-0797423574D3}">
      <dgm:prSet/>
      <dgm:spPr/>
      <dgm:t>
        <a:bodyPr/>
        <a:lstStyle/>
        <a:p>
          <a:endParaRPr lang="en-GB"/>
        </a:p>
      </dgm:t>
    </dgm:pt>
    <dgm:pt modelId="{BE6AEE9A-7E92-4226-BBD3-0BFED1169BB8}" type="sibTrans" cxnId="{6AF5C0A8-A0B3-44D2-BFA4-0797423574D3}">
      <dgm:prSet/>
      <dgm:spPr/>
    </dgm:pt>
    <dgm:pt modelId="{84B44CC5-1E6F-4B7D-87D8-FBE42F7D4717}">
      <dgm:prSet/>
      <dgm:spPr/>
      <dgm:t>
        <a:bodyPr vert="horz"/>
        <a:lstStyle/>
        <a:p>
          <a:r>
            <a:rPr lang="en-US" dirty="0"/>
            <a:t>Website Product Owner</a:t>
          </a:r>
          <a:endParaRPr lang="en-GB" dirty="0"/>
        </a:p>
      </dgm:t>
    </dgm:pt>
    <dgm:pt modelId="{2F15893D-6620-41D7-9F96-5F26F87EDF11}" type="parTrans" cxnId="{761C8239-CF8A-4C1A-92C6-3316291DD956}">
      <dgm:prSet/>
      <dgm:spPr/>
      <dgm:t>
        <a:bodyPr/>
        <a:lstStyle/>
        <a:p>
          <a:endParaRPr lang="en-GB"/>
        </a:p>
      </dgm:t>
    </dgm:pt>
    <dgm:pt modelId="{9ED87594-CF98-4944-9ED6-F547F1A667F5}" type="sibTrans" cxnId="{761C8239-CF8A-4C1A-92C6-3316291DD956}">
      <dgm:prSet/>
      <dgm:spPr/>
    </dgm:pt>
    <dgm:pt modelId="{0F3A4505-8F53-4CFB-8EE8-0625CB2EFB77}">
      <dgm:prSet/>
      <dgm:spPr/>
      <dgm:t>
        <a:bodyPr vert="horz"/>
        <a:lstStyle/>
        <a:p>
          <a:r>
            <a:rPr lang="en-US" dirty="0"/>
            <a:t>Front-end Developer/UX</a:t>
          </a:r>
          <a:endParaRPr lang="en-GB" dirty="0"/>
        </a:p>
      </dgm:t>
    </dgm:pt>
    <dgm:pt modelId="{D1C77D6E-EEA0-42D6-B2F5-80BA839929CF}" type="parTrans" cxnId="{43D3C0CF-9942-4544-98DE-88CC43AC9AA4}">
      <dgm:prSet/>
      <dgm:spPr/>
      <dgm:t>
        <a:bodyPr/>
        <a:lstStyle/>
        <a:p>
          <a:endParaRPr lang="en-GB"/>
        </a:p>
      </dgm:t>
    </dgm:pt>
    <dgm:pt modelId="{054466B4-05CC-405D-926E-0EF7017A1EBA}" type="sibTrans" cxnId="{43D3C0CF-9942-4544-98DE-88CC43AC9AA4}">
      <dgm:prSet/>
      <dgm:spPr/>
    </dgm:pt>
    <dgm:pt modelId="{F75414D4-C87A-4034-B9CB-4243A6B98FC2}">
      <dgm:prSet/>
      <dgm:spPr>
        <a:solidFill>
          <a:schemeClr val="accent1">
            <a:lumMod val="60000"/>
            <a:lumOff val="40000"/>
          </a:schemeClr>
        </a:solidFill>
        <a:ln>
          <a:prstDash val="dash"/>
        </a:ln>
      </dgm:spPr>
      <dgm:t>
        <a:bodyPr vert="horz"/>
        <a:lstStyle/>
        <a:p>
          <a:pPr rtl="0" eaLnBrk="1" latinLnBrk="0"/>
          <a:r>
            <a:rPr lang="en-US" dirty="0"/>
            <a:t>Matrix to Front-end Developer</a:t>
          </a:r>
          <a:endParaRPr lang="en-GB" dirty="0"/>
        </a:p>
      </dgm:t>
    </dgm:pt>
    <dgm:pt modelId="{C57A41C9-128B-4383-BC7A-E63779790607}" type="parTrans" cxnId="{51BF71E2-BBC9-40C0-8205-AB86FF6AA2F2}">
      <dgm:prSet/>
      <dgm:spPr/>
      <dgm:t>
        <a:bodyPr/>
        <a:lstStyle/>
        <a:p>
          <a:endParaRPr lang="en-GB"/>
        </a:p>
      </dgm:t>
    </dgm:pt>
    <dgm:pt modelId="{AB1199DF-5827-4603-BD8F-2B75CEF2DE23}" type="sibTrans" cxnId="{51BF71E2-BBC9-40C0-8205-AB86FF6AA2F2}">
      <dgm:prSet/>
      <dgm:spPr/>
    </dgm:pt>
    <dgm:pt modelId="{D36B3B81-105F-451F-A757-A4D53AB16FE6}">
      <dgm:prSet/>
      <dgm:spPr/>
      <dgm:t>
        <a:bodyPr vert="horz"/>
        <a:lstStyle/>
        <a:p>
          <a:r>
            <a:rPr lang="en-US" dirty="0"/>
            <a:t>Senior Digital Content Editor</a:t>
          </a:r>
          <a:endParaRPr lang="en-GB" dirty="0"/>
        </a:p>
      </dgm:t>
    </dgm:pt>
    <dgm:pt modelId="{986CEB27-1093-4F8F-8494-0CE9AA633D9D}" type="parTrans" cxnId="{1CF83022-82C4-4A0D-94F1-9DF8DFFA1E28}">
      <dgm:prSet/>
      <dgm:spPr/>
      <dgm:t>
        <a:bodyPr/>
        <a:lstStyle/>
        <a:p>
          <a:endParaRPr lang="en-GB"/>
        </a:p>
      </dgm:t>
    </dgm:pt>
    <dgm:pt modelId="{3EC71CEA-0758-4DDD-BF33-C9511986877C}" type="sibTrans" cxnId="{1CF83022-82C4-4A0D-94F1-9DF8DFFA1E28}">
      <dgm:prSet/>
      <dgm:spPr/>
    </dgm:pt>
    <dgm:pt modelId="{D2686FC5-90F1-4DE5-B13A-6AEBD114E564}">
      <dgm:prSet/>
      <dgm:spPr/>
      <dgm:t>
        <a:bodyPr/>
        <a:lstStyle/>
        <a:p>
          <a:r>
            <a:rPr lang="en-US" dirty="0"/>
            <a:t>Digital Content Editor</a:t>
          </a:r>
          <a:endParaRPr lang="en-GB" dirty="0"/>
        </a:p>
      </dgm:t>
    </dgm:pt>
    <dgm:pt modelId="{396EE647-76B2-46C5-BE50-5B864ABD5D0D}" type="parTrans" cxnId="{614E382D-B048-4A9B-B582-A17DC34B62CB}">
      <dgm:prSet/>
      <dgm:spPr/>
      <dgm:t>
        <a:bodyPr/>
        <a:lstStyle/>
        <a:p>
          <a:endParaRPr lang="en-GB"/>
        </a:p>
      </dgm:t>
    </dgm:pt>
    <dgm:pt modelId="{F5511677-F439-4A08-B10F-B6D35B9D6BCB}" type="sibTrans" cxnId="{614E382D-B048-4A9B-B582-A17DC34B62CB}">
      <dgm:prSet/>
      <dgm:spPr/>
    </dgm:pt>
    <dgm:pt modelId="{556A1AF0-7B63-43E1-BAED-1F9DB72D8955}">
      <dgm:prSet/>
      <dgm:spPr/>
      <dgm:t>
        <a:bodyPr/>
        <a:lstStyle/>
        <a:p>
          <a:r>
            <a:rPr lang="en-US" dirty="0"/>
            <a:t>Digital Marketing Manager</a:t>
          </a:r>
          <a:endParaRPr lang="en-GB" dirty="0"/>
        </a:p>
      </dgm:t>
    </dgm:pt>
    <dgm:pt modelId="{2A878929-C88E-4719-A841-D1D281A4E099}" type="parTrans" cxnId="{15AF929F-3FC3-4656-9563-5AF0C8947FBF}">
      <dgm:prSet/>
      <dgm:spPr/>
      <dgm:t>
        <a:bodyPr/>
        <a:lstStyle/>
        <a:p>
          <a:endParaRPr lang="en-GB"/>
        </a:p>
      </dgm:t>
    </dgm:pt>
    <dgm:pt modelId="{5E7FC6BB-4C16-4865-AAF0-4622211F4700}" type="sibTrans" cxnId="{15AF929F-3FC3-4656-9563-5AF0C8947FBF}">
      <dgm:prSet/>
      <dgm:spPr/>
    </dgm:pt>
    <dgm:pt modelId="{4F7C6C41-E937-4B45-8ABF-6034369E48D3}">
      <dgm:prSet/>
      <dgm:spPr/>
      <dgm:t>
        <a:bodyPr/>
        <a:lstStyle/>
        <a:p>
          <a:r>
            <a:rPr lang="en-US" dirty="0"/>
            <a:t>Digital Marketing Officer (0.6)</a:t>
          </a:r>
          <a:endParaRPr lang="en-GB" dirty="0"/>
        </a:p>
      </dgm:t>
    </dgm:pt>
    <dgm:pt modelId="{1FCE1BB0-7A4B-4DDF-832D-42D171F84E00}" type="parTrans" cxnId="{84BE59A7-26B2-4BF8-B1F8-B98237DCBACB}">
      <dgm:prSet/>
      <dgm:spPr/>
      <dgm:t>
        <a:bodyPr/>
        <a:lstStyle/>
        <a:p>
          <a:endParaRPr lang="en-GB"/>
        </a:p>
      </dgm:t>
    </dgm:pt>
    <dgm:pt modelId="{C45D0D9A-B46B-4B4C-98D6-2AD93CA56234}" type="sibTrans" cxnId="{84BE59A7-26B2-4BF8-B1F8-B98237DCBACB}">
      <dgm:prSet/>
      <dgm:spPr/>
    </dgm:pt>
    <dgm:pt modelId="{5E7AF77F-BB9A-433F-A93C-4AF6D478CA9F}">
      <dgm:prSet/>
      <dgm:spPr/>
      <dgm:t>
        <a:bodyPr/>
        <a:lstStyle/>
        <a:p>
          <a:r>
            <a:rPr lang="en-US" dirty="0"/>
            <a:t>Email Marketing Executive</a:t>
          </a:r>
          <a:endParaRPr lang="en-GB" dirty="0"/>
        </a:p>
      </dgm:t>
    </dgm:pt>
    <dgm:pt modelId="{63D97F58-F799-4D46-BF31-6F84103E0E36}" type="parTrans" cxnId="{6A4677FF-5552-4A7B-995C-BB9A03BEDB5E}">
      <dgm:prSet/>
      <dgm:spPr/>
      <dgm:t>
        <a:bodyPr/>
        <a:lstStyle/>
        <a:p>
          <a:endParaRPr lang="en-GB"/>
        </a:p>
      </dgm:t>
    </dgm:pt>
    <dgm:pt modelId="{926E4403-6A59-4D7C-9FBC-A5AF7219EA5B}" type="sibTrans" cxnId="{6A4677FF-5552-4A7B-995C-BB9A03BEDB5E}">
      <dgm:prSet/>
      <dgm:spPr/>
    </dgm:pt>
    <dgm:pt modelId="{5BCC2A78-892A-4D4F-8469-06B3F26787AB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Social Media Executive</a:t>
          </a:r>
        </a:p>
      </dgm:t>
    </dgm:pt>
    <dgm:pt modelId="{DCDF1C7B-2632-4CCD-845F-750DE21DBB1A}" type="parTrans" cxnId="{BC98900B-E600-4E3A-AC2E-05F77111BA4B}">
      <dgm:prSet/>
      <dgm:spPr/>
    </dgm:pt>
    <dgm:pt modelId="{0DCC29CB-8766-4ACF-A110-8A348B0C20E8}" type="sibTrans" cxnId="{BC98900B-E600-4E3A-AC2E-05F77111BA4B}">
      <dgm:prSet/>
      <dgm:spPr/>
    </dgm:pt>
    <dgm:pt modelId="{86093F6E-904F-4392-B470-BE7CBB02D2E6}" type="pres">
      <dgm:prSet presAssocID="{D3F742A5-042D-4EE5-B8FC-9571D2528E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1B588A-F354-4912-A3A8-9C632AECEB17}" type="pres">
      <dgm:prSet presAssocID="{E17C0453-7833-4BF6-8863-72F633941951}" presName="hierRoot1" presStyleCnt="0">
        <dgm:presLayoutVars>
          <dgm:hierBranch val="init"/>
        </dgm:presLayoutVars>
      </dgm:prSet>
      <dgm:spPr/>
    </dgm:pt>
    <dgm:pt modelId="{13B8A6EE-B05E-41FB-910B-3F562B39B98C}" type="pres">
      <dgm:prSet presAssocID="{E17C0453-7833-4BF6-8863-72F633941951}" presName="rootComposite1" presStyleCnt="0"/>
      <dgm:spPr/>
    </dgm:pt>
    <dgm:pt modelId="{DE25D0F7-54AF-41C0-BB1D-E5AF286D5457}" type="pres">
      <dgm:prSet presAssocID="{E17C0453-7833-4BF6-8863-72F633941951}" presName="rootText1" presStyleLbl="node0" presStyleIdx="0" presStyleCnt="1">
        <dgm:presLayoutVars>
          <dgm:chPref val="3"/>
        </dgm:presLayoutVars>
      </dgm:prSet>
      <dgm:spPr/>
    </dgm:pt>
    <dgm:pt modelId="{C2B05F19-9CB8-40AA-8F20-C048D17B88A6}" type="pres">
      <dgm:prSet presAssocID="{E17C0453-7833-4BF6-8863-72F633941951}" presName="rootConnector1" presStyleLbl="node1" presStyleIdx="0" presStyleCnt="0"/>
      <dgm:spPr/>
    </dgm:pt>
    <dgm:pt modelId="{636EEFB8-F4DE-4021-A7CC-33418EDAD6DA}" type="pres">
      <dgm:prSet presAssocID="{E17C0453-7833-4BF6-8863-72F633941951}" presName="hierChild2" presStyleCnt="0"/>
      <dgm:spPr/>
    </dgm:pt>
    <dgm:pt modelId="{565396F9-63FF-43EF-A997-F7B8EA850743}" type="pres">
      <dgm:prSet presAssocID="{A5925286-B2B1-4C9D-B829-0787A8984FA7}" presName="Name37" presStyleLbl="parChTrans1D2" presStyleIdx="0" presStyleCnt="4"/>
      <dgm:spPr/>
    </dgm:pt>
    <dgm:pt modelId="{9692A930-D05A-432F-ADB8-181029C71A80}" type="pres">
      <dgm:prSet presAssocID="{026AC50E-A674-4EB3-88DB-83DFFDD2A98C}" presName="hierRoot2" presStyleCnt="0">
        <dgm:presLayoutVars>
          <dgm:hierBranch val="init"/>
        </dgm:presLayoutVars>
      </dgm:prSet>
      <dgm:spPr/>
    </dgm:pt>
    <dgm:pt modelId="{F3D00E82-81A0-42CE-BF6A-59AA6C721762}" type="pres">
      <dgm:prSet presAssocID="{026AC50E-A674-4EB3-88DB-83DFFDD2A98C}" presName="rootComposite" presStyleCnt="0"/>
      <dgm:spPr/>
    </dgm:pt>
    <dgm:pt modelId="{572613BB-E2FD-4E96-8427-E2EA3402A773}" type="pres">
      <dgm:prSet presAssocID="{026AC50E-A674-4EB3-88DB-83DFFDD2A98C}" presName="rootText" presStyleLbl="node2" presStyleIdx="0" presStyleCnt="4">
        <dgm:presLayoutVars>
          <dgm:chPref val="3"/>
        </dgm:presLayoutVars>
      </dgm:prSet>
      <dgm:spPr/>
    </dgm:pt>
    <dgm:pt modelId="{7FEABAEF-1127-458D-AD23-0F0A7CD90994}" type="pres">
      <dgm:prSet presAssocID="{026AC50E-A674-4EB3-88DB-83DFFDD2A98C}" presName="rootConnector" presStyleLbl="node2" presStyleIdx="0" presStyleCnt="4"/>
      <dgm:spPr/>
    </dgm:pt>
    <dgm:pt modelId="{36C259D4-EA54-4E4F-BE71-C666C335593D}" type="pres">
      <dgm:prSet presAssocID="{026AC50E-A674-4EB3-88DB-83DFFDD2A98C}" presName="hierChild4" presStyleCnt="0"/>
      <dgm:spPr/>
    </dgm:pt>
    <dgm:pt modelId="{11A263CC-2F45-4A0E-B824-1C4C626A7CB4}" type="pres">
      <dgm:prSet presAssocID="{FCB6B398-64D7-4A29-B6E3-6129FEA769E1}" presName="Name37" presStyleLbl="parChTrans1D3" presStyleIdx="0" presStyleCnt="7"/>
      <dgm:spPr/>
    </dgm:pt>
    <dgm:pt modelId="{8D2F2C27-C8C6-43D4-85E7-F0498880331F}" type="pres">
      <dgm:prSet presAssocID="{E0A6E057-2AF6-45FA-B0F0-402F079C99FC}" presName="hierRoot2" presStyleCnt="0">
        <dgm:presLayoutVars>
          <dgm:hierBranch val="init"/>
        </dgm:presLayoutVars>
      </dgm:prSet>
      <dgm:spPr/>
    </dgm:pt>
    <dgm:pt modelId="{918BDDA2-939D-4450-A2CF-7E9A662B3A97}" type="pres">
      <dgm:prSet presAssocID="{E0A6E057-2AF6-45FA-B0F0-402F079C99FC}" presName="rootComposite" presStyleCnt="0"/>
      <dgm:spPr/>
    </dgm:pt>
    <dgm:pt modelId="{63CDEAF1-F91A-4FAA-823B-B9491118F908}" type="pres">
      <dgm:prSet presAssocID="{E0A6E057-2AF6-45FA-B0F0-402F079C99FC}" presName="rootText" presStyleLbl="node3" presStyleIdx="0" presStyleCnt="7">
        <dgm:presLayoutVars>
          <dgm:chPref val="3"/>
        </dgm:presLayoutVars>
      </dgm:prSet>
      <dgm:spPr/>
    </dgm:pt>
    <dgm:pt modelId="{538F62F7-54F0-45F4-A874-B7D1C51D9BA7}" type="pres">
      <dgm:prSet presAssocID="{E0A6E057-2AF6-45FA-B0F0-402F079C99FC}" presName="rootConnector" presStyleLbl="node3" presStyleIdx="0" presStyleCnt="7"/>
      <dgm:spPr/>
    </dgm:pt>
    <dgm:pt modelId="{1717A590-EAC4-4478-B68E-918592A002CE}" type="pres">
      <dgm:prSet presAssocID="{E0A6E057-2AF6-45FA-B0F0-402F079C99FC}" presName="hierChild4" presStyleCnt="0"/>
      <dgm:spPr/>
    </dgm:pt>
    <dgm:pt modelId="{3026EF0F-2120-4C08-8203-B1AD83EEBC0B}" type="pres">
      <dgm:prSet presAssocID="{E0A6E057-2AF6-45FA-B0F0-402F079C99FC}" presName="hierChild5" presStyleCnt="0"/>
      <dgm:spPr/>
    </dgm:pt>
    <dgm:pt modelId="{25416013-EE19-49EB-8C91-85CF2C3FA9EB}" type="pres">
      <dgm:prSet presAssocID="{026AC50E-A674-4EB3-88DB-83DFFDD2A98C}" presName="hierChild5" presStyleCnt="0"/>
      <dgm:spPr/>
    </dgm:pt>
    <dgm:pt modelId="{EE69A17B-9DAA-4F5D-99C1-5057120003E9}" type="pres">
      <dgm:prSet presAssocID="{2F15893D-6620-41D7-9F96-5F26F87EDF11}" presName="Name37" presStyleLbl="parChTrans1D2" presStyleIdx="1" presStyleCnt="4"/>
      <dgm:spPr/>
    </dgm:pt>
    <dgm:pt modelId="{7C0A1E8D-3598-4BFD-9B79-0D0D70B7E416}" type="pres">
      <dgm:prSet presAssocID="{84B44CC5-1E6F-4B7D-87D8-FBE42F7D4717}" presName="hierRoot2" presStyleCnt="0">
        <dgm:presLayoutVars>
          <dgm:hierBranch val="init"/>
        </dgm:presLayoutVars>
      </dgm:prSet>
      <dgm:spPr/>
    </dgm:pt>
    <dgm:pt modelId="{249747F3-1679-4BB9-86D8-81C1CD2925C5}" type="pres">
      <dgm:prSet presAssocID="{84B44CC5-1E6F-4B7D-87D8-FBE42F7D4717}" presName="rootComposite" presStyleCnt="0"/>
      <dgm:spPr/>
    </dgm:pt>
    <dgm:pt modelId="{CACF8549-492B-48E3-99CB-95C326689272}" type="pres">
      <dgm:prSet presAssocID="{84B44CC5-1E6F-4B7D-87D8-FBE42F7D4717}" presName="rootText" presStyleLbl="node2" presStyleIdx="1" presStyleCnt="4">
        <dgm:presLayoutVars>
          <dgm:chPref val="3"/>
        </dgm:presLayoutVars>
      </dgm:prSet>
      <dgm:spPr/>
    </dgm:pt>
    <dgm:pt modelId="{83A2A28B-8654-4712-ADB7-26DEF1C976D0}" type="pres">
      <dgm:prSet presAssocID="{84B44CC5-1E6F-4B7D-87D8-FBE42F7D4717}" presName="rootConnector" presStyleLbl="node2" presStyleIdx="1" presStyleCnt="4"/>
      <dgm:spPr/>
    </dgm:pt>
    <dgm:pt modelId="{000BB53A-F9A8-44FE-9059-509E3D9300A0}" type="pres">
      <dgm:prSet presAssocID="{84B44CC5-1E6F-4B7D-87D8-FBE42F7D4717}" presName="hierChild4" presStyleCnt="0"/>
      <dgm:spPr/>
    </dgm:pt>
    <dgm:pt modelId="{2E5C29C8-DFF0-4C40-B20C-6E76968E12FD}" type="pres">
      <dgm:prSet presAssocID="{D1C77D6E-EEA0-42D6-B2F5-80BA839929CF}" presName="Name37" presStyleLbl="parChTrans1D3" presStyleIdx="1" presStyleCnt="7"/>
      <dgm:spPr/>
    </dgm:pt>
    <dgm:pt modelId="{621A6966-E96E-45C9-A353-634F23535A29}" type="pres">
      <dgm:prSet presAssocID="{0F3A4505-8F53-4CFB-8EE8-0625CB2EFB77}" presName="hierRoot2" presStyleCnt="0">
        <dgm:presLayoutVars>
          <dgm:hierBranch val="init"/>
        </dgm:presLayoutVars>
      </dgm:prSet>
      <dgm:spPr/>
    </dgm:pt>
    <dgm:pt modelId="{61CAC01B-2243-4B64-BEF1-0AAD4AA80326}" type="pres">
      <dgm:prSet presAssocID="{0F3A4505-8F53-4CFB-8EE8-0625CB2EFB77}" presName="rootComposite" presStyleCnt="0"/>
      <dgm:spPr/>
    </dgm:pt>
    <dgm:pt modelId="{AC205199-9593-4341-8AAA-B30A495B08FA}" type="pres">
      <dgm:prSet presAssocID="{0F3A4505-8F53-4CFB-8EE8-0625CB2EFB77}" presName="rootText" presStyleLbl="node3" presStyleIdx="1" presStyleCnt="7">
        <dgm:presLayoutVars>
          <dgm:chPref val="3"/>
        </dgm:presLayoutVars>
      </dgm:prSet>
      <dgm:spPr/>
    </dgm:pt>
    <dgm:pt modelId="{291EF5F0-8485-4BD4-AFA4-539B87D0C75A}" type="pres">
      <dgm:prSet presAssocID="{0F3A4505-8F53-4CFB-8EE8-0625CB2EFB77}" presName="rootConnector" presStyleLbl="node3" presStyleIdx="1" presStyleCnt="7"/>
      <dgm:spPr/>
    </dgm:pt>
    <dgm:pt modelId="{C6C5E0C5-44B3-4228-9F8A-4F35AF89676F}" type="pres">
      <dgm:prSet presAssocID="{0F3A4505-8F53-4CFB-8EE8-0625CB2EFB77}" presName="hierChild4" presStyleCnt="0"/>
      <dgm:spPr/>
    </dgm:pt>
    <dgm:pt modelId="{98C9C1A3-C079-475E-BD4C-FDE65114C7CD}" type="pres">
      <dgm:prSet presAssocID="{0F3A4505-8F53-4CFB-8EE8-0625CB2EFB77}" presName="hierChild5" presStyleCnt="0"/>
      <dgm:spPr/>
    </dgm:pt>
    <dgm:pt modelId="{03BAD6FB-79A9-4C37-A307-0952EC5E0BB8}" type="pres">
      <dgm:prSet presAssocID="{C57A41C9-128B-4383-BC7A-E63779790607}" presName="Name37" presStyleLbl="parChTrans1D3" presStyleIdx="2" presStyleCnt="7"/>
      <dgm:spPr/>
    </dgm:pt>
    <dgm:pt modelId="{8B4A5AB4-60F3-4E49-B95B-531DD11C0B52}" type="pres">
      <dgm:prSet presAssocID="{F75414D4-C87A-4034-B9CB-4243A6B98FC2}" presName="hierRoot2" presStyleCnt="0">
        <dgm:presLayoutVars>
          <dgm:hierBranch val="init"/>
        </dgm:presLayoutVars>
      </dgm:prSet>
      <dgm:spPr/>
    </dgm:pt>
    <dgm:pt modelId="{0B8FA583-F38F-4F74-B297-D8899F3A2FDD}" type="pres">
      <dgm:prSet presAssocID="{F75414D4-C87A-4034-B9CB-4243A6B98FC2}" presName="rootComposite" presStyleCnt="0"/>
      <dgm:spPr/>
    </dgm:pt>
    <dgm:pt modelId="{52AABFCF-9453-48F1-A367-F85524D04E42}" type="pres">
      <dgm:prSet presAssocID="{F75414D4-C87A-4034-B9CB-4243A6B98FC2}" presName="rootText" presStyleLbl="node3" presStyleIdx="2" presStyleCnt="7">
        <dgm:presLayoutVars>
          <dgm:chPref val="3"/>
        </dgm:presLayoutVars>
      </dgm:prSet>
      <dgm:spPr/>
    </dgm:pt>
    <dgm:pt modelId="{93548CDE-CBEC-4018-9C4C-231F544FC650}" type="pres">
      <dgm:prSet presAssocID="{F75414D4-C87A-4034-B9CB-4243A6B98FC2}" presName="rootConnector" presStyleLbl="node3" presStyleIdx="2" presStyleCnt="7"/>
      <dgm:spPr/>
    </dgm:pt>
    <dgm:pt modelId="{B862C420-A19E-4346-9F3C-73279F5672BC}" type="pres">
      <dgm:prSet presAssocID="{F75414D4-C87A-4034-B9CB-4243A6B98FC2}" presName="hierChild4" presStyleCnt="0"/>
      <dgm:spPr/>
    </dgm:pt>
    <dgm:pt modelId="{182F2872-7271-42D9-922F-37B7F3CAB39A}" type="pres">
      <dgm:prSet presAssocID="{F75414D4-C87A-4034-B9CB-4243A6B98FC2}" presName="hierChild5" presStyleCnt="0"/>
      <dgm:spPr/>
    </dgm:pt>
    <dgm:pt modelId="{2572C541-85CA-49ED-911C-C6C4C792FA2D}" type="pres">
      <dgm:prSet presAssocID="{84B44CC5-1E6F-4B7D-87D8-FBE42F7D4717}" presName="hierChild5" presStyleCnt="0"/>
      <dgm:spPr/>
    </dgm:pt>
    <dgm:pt modelId="{C26AAAB6-8C1C-41D7-9E13-B18111E5BE84}" type="pres">
      <dgm:prSet presAssocID="{986CEB27-1093-4F8F-8494-0CE9AA633D9D}" presName="Name37" presStyleLbl="parChTrans1D2" presStyleIdx="2" presStyleCnt="4"/>
      <dgm:spPr/>
    </dgm:pt>
    <dgm:pt modelId="{9D821F45-B35B-4AFA-BCBD-A41E70D04277}" type="pres">
      <dgm:prSet presAssocID="{D36B3B81-105F-451F-A757-A4D53AB16FE6}" presName="hierRoot2" presStyleCnt="0">
        <dgm:presLayoutVars>
          <dgm:hierBranch val="init"/>
        </dgm:presLayoutVars>
      </dgm:prSet>
      <dgm:spPr/>
    </dgm:pt>
    <dgm:pt modelId="{3F8F29B0-B5D7-4C32-B686-A2B2E887AC4C}" type="pres">
      <dgm:prSet presAssocID="{D36B3B81-105F-451F-A757-A4D53AB16FE6}" presName="rootComposite" presStyleCnt="0"/>
      <dgm:spPr/>
    </dgm:pt>
    <dgm:pt modelId="{59A2ACE4-2AFC-4281-9B04-3F6F3CA6978E}" type="pres">
      <dgm:prSet presAssocID="{D36B3B81-105F-451F-A757-A4D53AB16FE6}" presName="rootText" presStyleLbl="node2" presStyleIdx="2" presStyleCnt="4">
        <dgm:presLayoutVars>
          <dgm:chPref val="3"/>
        </dgm:presLayoutVars>
      </dgm:prSet>
      <dgm:spPr/>
    </dgm:pt>
    <dgm:pt modelId="{5B765F41-A221-424C-9D31-7EF7615DEBAA}" type="pres">
      <dgm:prSet presAssocID="{D36B3B81-105F-451F-A757-A4D53AB16FE6}" presName="rootConnector" presStyleLbl="node2" presStyleIdx="2" presStyleCnt="4"/>
      <dgm:spPr/>
    </dgm:pt>
    <dgm:pt modelId="{A8941456-9B4B-4102-BD67-A5D597189829}" type="pres">
      <dgm:prSet presAssocID="{D36B3B81-105F-451F-A757-A4D53AB16FE6}" presName="hierChild4" presStyleCnt="0"/>
      <dgm:spPr/>
    </dgm:pt>
    <dgm:pt modelId="{9722ABDF-513A-4815-AEA5-BC5508B31DCD}" type="pres">
      <dgm:prSet presAssocID="{396EE647-76B2-46C5-BE50-5B864ABD5D0D}" presName="Name37" presStyleLbl="parChTrans1D3" presStyleIdx="3" presStyleCnt="7"/>
      <dgm:spPr/>
    </dgm:pt>
    <dgm:pt modelId="{1E1A3025-277B-4A5D-9561-9C925A60F8C4}" type="pres">
      <dgm:prSet presAssocID="{D2686FC5-90F1-4DE5-B13A-6AEBD114E564}" presName="hierRoot2" presStyleCnt="0">
        <dgm:presLayoutVars>
          <dgm:hierBranch val="init"/>
        </dgm:presLayoutVars>
      </dgm:prSet>
      <dgm:spPr/>
    </dgm:pt>
    <dgm:pt modelId="{82A6DFE8-5A10-4079-A651-5FF4DD87260F}" type="pres">
      <dgm:prSet presAssocID="{D2686FC5-90F1-4DE5-B13A-6AEBD114E564}" presName="rootComposite" presStyleCnt="0"/>
      <dgm:spPr/>
    </dgm:pt>
    <dgm:pt modelId="{4CF859B7-DFA0-47B7-8111-92EE977BCDB9}" type="pres">
      <dgm:prSet presAssocID="{D2686FC5-90F1-4DE5-B13A-6AEBD114E564}" presName="rootText" presStyleLbl="node3" presStyleIdx="3" presStyleCnt="7">
        <dgm:presLayoutVars>
          <dgm:chPref val="3"/>
        </dgm:presLayoutVars>
      </dgm:prSet>
      <dgm:spPr/>
    </dgm:pt>
    <dgm:pt modelId="{8202E2AB-7B60-477E-96C8-00D1D888E1DC}" type="pres">
      <dgm:prSet presAssocID="{D2686FC5-90F1-4DE5-B13A-6AEBD114E564}" presName="rootConnector" presStyleLbl="node3" presStyleIdx="3" presStyleCnt="7"/>
      <dgm:spPr/>
    </dgm:pt>
    <dgm:pt modelId="{3B91AC54-DE93-4AA9-8D4D-CE8D5142AE7B}" type="pres">
      <dgm:prSet presAssocID="{D2686FC5-90F1-4DE5-B13A-6AEBD114E564}" presName="hierChild4" presStyleCnt="0"/>
      <dgm:spPr/>
    </dgm:pt>
    <dgm:pt modelId="{9D1B512B-021C-45DA-8A97-836D50313D65}" type="pres">
      <dgm:prSet presAssocID="{D2686FC5-90F1-4DE5-B13A-6AEBD114E564}" presName="hierChild5" presStyleCnt="0"/>
      <dgm:spPr/>
    </dgm:pt>
    <dgm:pt modelId="{D3F286C3-8B56-4382-BB3B-3D8EC575EE2D}" type="pres">
      <dgm:prSet presAssocID="{DCDF1C7B-2632-4CCD-845F-750DE21DBB1A}" presName="Name37" presStyleLbl="parChTrans1D3" presStyleIdx="4" presStyleCnt="7"/>
      <dgm:spPr/>
    </dgm:pt>
    <dgm:pt modelId="{5B7D4FEF-2C24-4343-A01C-3500A4488E64}" type="pres">
      <dgm:prSet presAssocID="{5BCC2A78-892A-4D4F-8469-06B3F26787AB}" presName="hierRoot2" presStyleCnt="0">
        <dgm:presLayoutVars>
          <dgm:hierBranch val="init"/>
        </dgm:presLayoutVars>
      </dgm:prSet>
      <dgm:spPr/>
    </dgm:pt>
    <dgm:pt modelId="{C1B5ABE3-EF5C-4F3B-8523-1360E4F6C61C}" type="pres">
      <dgm:prSet presAssocID="{5BCC2A78-892A-4D4F-8469-06B3F26787AB}" presName="rootComposite" presStyleCnt="0"/>
      <dgm:spPr/>
    </dgm:pt>
    <dgm:pt modelId="{A1C633F3-0695-4924-99F5-F9E351E12800}" type="pres">
      <dgm:prSet presAssocID="{5BCC2A78-892A-4D4F-8469-06B3F26787AB}" presName="rootText" presStyleLbl="node3" presStyleIdx="4" presStyleCnt="7">
        <dgm:presLayoutVars>
          <dgm:chPref val="3"/>
        </dgm:presLayoutVars>
      </dgm:prSet>
      <dgm:spPr/>
    </dgm:pt>
    <dgm:pt modelId="{F798BB16-2B4D-483B-B3A7-0B2A130E4C3A}" type="pres">
      <dgm:prSet presAssocID="{5BCC2A78-892A-4D4F-8469-06B3F26787AB}" presName="rootConnector" presStyleLbl="node3" presStyleIdx="4" presStyleCnt="7"/>
      <dgm:spPr/>
    </dgm:pt>
    <dgm:pt modelId="{982CF0AC-8FDB-42D5-A028-739B919F53A4}" type="pres">
      <dgm:prSet presAssocID="{5BCC2A78-892A-4D4F-8469-06B3F26787AB}" presName="hierChild4" presStyleCnt="0"/>
      <dgm:spPr/>
    </dgm:pt>
    <dgm:pt modelId="{DBCD61C1-3DB7-4736-AD98-D5B47E78C7B0}" type="pres">
      <dgm:prSet presAssocID="{5BCC2A78-892A-4D4F-8469-06B3F26787AB}" presName="hierChild5" presStyleCnt="0"/>
      <dgm:spPr/>
    </dgm:pt>
    <dgm:pt modelId="{897612C4-95A7-4641-A513-DAE6CB8C8680}" type="pres">
      <dgm:prSet presAssocID="{D36B3B81-105F-451F-A757-A4D53AB16FE6}" presName="hierChild5" presStyleCnt="0"/>
      <dgm:spPr/>
    </dgm:pt>
    <dgm:pt modelId="{011A476E-0720-473C-A068-2954BF159BB6}" type="pres">
      <dgm:prSet presAssocID="{2A878929-C88E-4719-A841-D1D281A4E099}" presName="Name37" presStyleLbl="parChTrans1D2" presStyleIdx="3" presStyleCnt="4"/>
      <dgm:spPr/>
    </dgm:pt>
    <dgm:pt modelId="{71748FE7-0DA5-41A9-B2E3-BF0CBE3F5B88}" type="pres">
      <dgm:prSet presAssocID="{556A1AF0-7B63-43E1-BAED-1F9DB72D8955}" presName="hierRoot2" presStyleCnt="0">
        <dgm:presLayoutVars>
          <dgm:hierBranch val="init"/>
        </dgm:presLayoutVars>
      </dgm:prSet>
      <dgm:spPr/>
    </dgm:pt>
    <dgm:pt modelId="{CFC83D5C-5A3A-490D-BFE7-F6D6A94169C1}" type="pres">
      <dgm:prSet presAssocID="{556A1AF0-7B63-43E1-BAED-1F9DB72D8955}" presName="rootComposite" presStyleCnt="0"/>
      <dgm:spPr/>
    </dgm:pt>
    <dgm:pt modelId="{BCBE4236-66E3-4F09-8B32-313C6F56389E}" type="pres">
      <dgm:prSet presAssocID="{556A1AF0-7B63-43E1-BAED-1F9DB72D8955}" presName="rootText" presStyleLbl="node2" presStyleIdx="3" presStyleCnt="4">
        <dgm:presLayoutVars>
          <dgm:chPref val="3"/>
        </dgm:presLayoutVars>
      </dgm:prSet>
      <dgm:spPr/>
    </dgm:pt>
    <dgm:pt modelId="{96A4983D-B245-4A5A-86CE-6D4093E2D3CD}" type="pres">
      <dgm:prSet presAssocID="{556A1AF0-7B63-43E1-BAED-1F9DB72D8955}" presName="rootConnector" presStyleLbl="node2" presStyleIdx="3" presStyleCnt="4"/>
      <dgm:spPr/>
    </dgm:pt>
    <dgm:pt modelId="{9683A1FE-EAC1-4C27-95D0-5B203BAD5542}" type="pres">
      <dgm:prSet presAssocID="{556A1AF0-7B63-43E1-BAED-1F9DB72D8955}" presName="hierChild4" presStyleCnt="0"/>
      <dgm:spPr/>
    </dgm:pt>
    <dgm:pt modelId="{BAFAB635-2963-459E-B628-55AE8ACDEE1A}" type="pres">
      <dgm:prSet presAssocID="{1FCE1BB0-7A4B-4DDF-832D-42D171F84E00}" presName="Name37" presStyleLbl="parChTrans1D3" presStyleIdx="5" presStyleCnt="7"/>
      <dgm:spPr/>
    </dgm:pt>
    <dgm:pt modelId="{F1300449-31D9-42D8-89C1-95CED8CEB7C2}" type="pres">
      <dgm:prSet presAssocID="{4F7C6C41-E937-4B45-8ABF-6034369E48D3}" presName="hierRoot2" presStyleCnt="0">
        <dgm:presLayoutVars>
          <dgm:hierBranch val="init"/>
        </dgm:presLayoutVars>
      </dgm:prSet>
      <dgm:spPr/>
    </dgm:pt>
    <dgm:pt modelId="{2F4B049F-04E5-4E59-AA66-41A1BCC23604}" type="pres">
      <dgm:prSet presAssocID="{4F7C6C41-E937-4B45-8ABF-6034369E48D3}" presName="rootComposite" presStyleCnt="0"/>
      <dgm:spPr/>
    </dgm:pt>
    <dgm:pt modelId="{782400BE-34F4-4565-BFB0-93377B1D4F23}" type="pres">
      <dgm:prSet presAssocID="{4F7C6C41-E937-4B45-8ABF-6034369E48D3}" presName="rootText" presStyleLbl="node3" presStyleIdx="5" presStyleCnt="7">
        <dgm:presLayoutVars>
          <dgm:chPref val="3"/>
        </dgm:presLayoutVars>
      </dgm:prSet>
      <dgm:spPr/>
    </dgm:pt>
    <dgm:pt modelId="{060CCE0A-92BF-407D-8761-A6DE7CC9BE1C}" type="pres">
      <dgm:prSet presAssocID="{4F7C6C41-E937-4B45-8ABF-6034369E48D3}" presName="rootConnector" presStyleLbl="node3" presStyleIdx="5" presStyleCnt="7"/>
      <dgm:spPr/>
    </dgm:pt>
    <dgm:pt modelId="{B112E218-BFBF-42FB-823B-F87655B89E21}" type="pres">
      <dgm:prSet presAssocID="{4F7C6C41-E937-4B45-8ABF-6034369E48D3}" presName="hierChild4" presStyleCnt="0"/>
      <dgm:spPr/>
    </dgm:pt>
    <dgm:pt modelId="{313789A2-E89B-4697-9A6A-EB8F3E8D507E}" type="pres">
      <dgm:prSet presAssocID="{4F7C6C41-E937-4B45-8ABF-6034369E48D3}" presName="hierChild5" presStyleCnt="0"/>
      <dgm:spPr/>
    </dgm:pt>
    <dgm:pt modelId="{FBFB8927-D187-40EB-A412-6ED3B1873C45}" type="pres">
      <dgm:prSet presAssocID="{63D97F58-F799-4D46-BF31-6F84103E0E36}" presName="Name37" presStyleLbl="parChTrans1D3" presStyleIdx="6" presStyleCnt="7"/>
      <dgm:spPr/>
    </dgm:pt>
    <dgm:pt modelId="{28BAF3E2-9EC8-4308-9015-3A7C42348112}" type="pres">
      <dgm:prSet presAssocID="{5E7AF77F-BB9A-433F-A93C-4AF6D478CA9F}" presName="hierRoot2" presStyleCnt="0">
        <dgm:presLayoutVars>
          <dgm:hierBranch val="init"/>
        </dgm:presLayoutVars>
      </dgm:prSet>
      <dgm:spPr/>
    </dgm:pt>
    <dgm:pt modelId="{E5D76535-8616-436A-814A-3A5D74E42850}" type="pres">
      <dgm:prSet presAssocID="{5E7AF77F-BB9A-433F-A93C-4AF6D478CA9F}" presName="rootComposite" presStyleCnt="0"/>
      <dgm:spPr/>
    </dgm:pt>
    <dgm:pt modelId="{0359BE06-C373-4164-8D67-66AF3E2396A2}" type="pres">
      <dgm:prSet presAssocID="{5E7AF77F-BB9A-433F-A93C-4AF6D478CA9F}" presName="rootText" presStyleLbl="node3" presStyleIdx="6" presStyleCnt="7">
        <dgm:presLayoutVars>
          <dgm:chPref val="3"/>
        </dgm:presLayoutVars>
      </dgm:prSet>
      <dgm:spPr/>
    </dgm:pt>
    <dgm:pt modelId="{4F839399-5E3B-43D7-B065-103F6D595AF6}" type="pres">
      <dgm:prSet presAssocID="{5E7AF77F-BB9A-433F-A93C-4AF6D478CA9F}" presName="rootConnector" presStyleLbl="node3" presStyleIdx="6" presStyleCnt="7"/>
      <dgm:spPr/>
    </dgm:pt>
    <dgm:pt modelId="{2011393F-BF58-43F8-9568-FB5785538948}" type="pres">
      <dgm:prSet presAssocID="{5E7AF77F-BB9A-433F-A93C-4AF6D478CA9F}" presName="hierChild4" presStyleCnt="0"/>
      <dgm:spPr/>
    </dgm:pt>
    <dgm:pt modelId="{2060AE98-F63E-40F8-BFFC-3A7D771321B3}" type="pres">
      <dgm:prSet presAssocID="{5E7AF77F-BB9A-433F-A93C-4AF6D478CA9F}" presName="hierChild5" presStyleCnt="0"/>
      <dgm:spPr/>
    </dgm:pt>
    <dgm:pt modelId="{254B3B88-6BEF-442C-A3B2-4FA35A470A72}" type="pres">
      <dgm:prSet presAssocID="{556A1AF0-7B63-43E1-BAED-1F9DB72D8955}" presName="hierChild5" presStyleCnt="0"/>
      <dgm:spPr/>
    </dgm:pt>
    <dgm:pt modelId="{0FB56D5C-5A96-4291-82E5-3F777C54DE65}" type="pres">
      <dgm:prSet presAssocID="{E17C0453-7833-4BF6-8863-72F633941951}" presName="hierChild3" presStyleCnt="0"/>
      <dgm:spPr/>
    </dgm:pt>
  </dgm:ptLst>
  <dgm:cxnLst>
    <dgm:cxn modelId="{DC773706-1628-406C-B0C5-7358793AE79D}" type="presOf" srcId="{556A1AF0-7B63-43E1-BAED-1F9DB72D8955}" destId="{BCBE4236-66E3-4F09-8B32-313C6F56389E}" srcOrd="0" destOrd="0" presId="urn:microsoft.com/office/officeart/2005/8/layout/orgChart1"/>
    <dgm:cxn modelId="{A0ED5506-CB92-46ED-886A-036BFF5FEDB7}" type="presOf" srcId="{FCB6B398-64D7-4A29-B6E3-6129FEA769E1}" destId="{11A263CC-2F45-4A0E-B824-1C4C626A7CB4}" srcOrd="0" destOrd="0" presId="urn:microsoft.com/office/officeart/2005/8/layout/orgChart1"/>
    <dgm:cxn modelId="{8FBDCD06-31E9-4999-A456-FF1A599F2C14}" type="presOf" srcId="{D3F742A5-042D-4EE5-B8FC-9571D2528E3E}" destId="{86093F6E-904F-4392-B470-BE7CBB02D2E6}" srcOrd="0" destOrd="0" presId="urn:microsoft.com/office/officeart/2005/8/layout/orgChart1"/>
    <dgm:cxn modelId="{BC98900B-E600-4E3A-AC2E-05F77111BA4B}" srcId="{D36B3B81-105F-451F-A757-A4D53AB16FE6}" destId="{5BCC2A78-892A-4D4F-8469-06B3F26787AB}" srcOrd="1" destOrd="0" parTransId="{DCDF1C7B-2632-4CCD-845F-750DE21DBB1A}" sibTransId="{0DCC29CB-8766-4ACF-A110-8A348B0C20E8}"/>
    <dgm:cxn modelId="{27B44B1A-3853-4DE1-B2BC-1051CF533E7B}" type="presOf" srcId="{D2686FC5-90F1-4DE5-B13A-6AEBD114E564}" destId="{4CF859B7-DFA0-47B7-8111-92EE977BCDB9}" srcOrd="0" destOrd="0" presId="urn:microsoft.com/office/officeart/2005/8/layout/orgChart1"/>
    <dgm:cxn modelId="{1CF83022-82C4-4A0D-94F1-9DF8DFFA1E28}" srcId="{E17C0453-7833-4BF6-8863-72F633941951}" destId="{D36B3B81-105F-451F-A757-A4D53AB16FE6}" srcOrd="2" destOrd="0" parTransId="{986CEB27-1093-4F8F-8494-0CE9AA633D9D}" sibTransId="{3EC71CEA-0758-4DDD-BF33-C9511986877C}"/>
    <dgm:cxn modelId="{B85B922B-67E7-4176-BEBE-E5EFADB6B8A6}" type="presOf" srcId="{556A1AF0-7B63-43E1-BAED-1F9DB72D8955}" destId="{96A4983D-B245-4A5A-86CE-6D4093E2D3CD}" srcOrd="1" destOrd="0" presId="urn:microsoft.com/office/officeart/2005/8/layout/orgChart1"/>
    <dgm:cxn modelId="{614E382D-B048-4A9B-B582-A17DC34B62CB}" srcId="{D36B3B81-105F-451F-A757-A4D53AB16FE6}" destId="{D2686FC5-90F1-4DE5-B13A-6AEBD114E564}" srcOrd="0" destOrd="0" parTransId="{396EE647-76B2-46C5-BE50-5B864ABD5D0D}" sibTransId="{F5511677-F439-4A08-B10F-B6D35B9D6BCB}"/>
    <dgm:cxn modelId="{74705B35-CB5D-4BD3-95CF-36774C89E29E}" type="presOf" srcId="{026AC50E-A674-4EB3-88DB-83DFFDD2A98C}" destId="{572613BB-E2FD-4E96-8427-E2EA3402A773}" srcOrd="0" destOrd="0" presId="urn:microsoft.com/office/officeart/2005/8/layout/orgChart1"/>
    <dgm:cxn modelId="{761C8239-CF8A-4C1A-92C6-3316291DD956}" srcId="{E17C0453-7833-4BF6-8863-72F633941951}" destId="{84B44CC5-1E6F-4B7D-87D8-FBE42F7D4717}" srcOrd="1" destOrd="0" parTransId="{2F15893D-6620-41D7-9F96-5F26F87EDF11}" sibTransId="{9ED87594-CF98-4944-9ED6-F547F1A667F5}"/>
    <dgm:cxn modelId="{EF2A9740-E667-49C4-8786-C62692F9144A}" type="presOf" srcId="{0F3A4505-8F53-4CFB-8EE8-0625CB2EFB77}" destId="{AC205199-9593-4341-8AAA-B30A495B08FA}" srcOrd="0" destOrd="0" presId="urn:microsoft.com/office/officeart/2005/8/layout/orgChart1"/>
    <dgm:cxn modelId="{D63B6C5B-7AE0-4C15-A052-B9CC82C9C637}" type="presOf" srcId="{2F15893D-6620-41D7-9F96-5F26F87EDF11}" destId="{EE69A17B-9DAA-4F5D-99C1-5057120003E9}" srcOrd="0" destOrd="0" presId="urn:microsoft.com/office/officeart/2005/8/layout/orgChart1"/>
    <dgm:cxn modelId="{E3760664-9825-44C4-9BC5-3FF77638C752}" type="presOf" srcId="{4F7C6C41-E937-4B45-8ABF-6034369E48D3}" destId="{782400BE-34F4-4565-BFB0-93377B1D4F23}" srcOrd="0" destOrd="0" presId="urn:microsoft.com/office/officeart/2005/8/layout/orgChart1"/>
    <dgm:cxn modelId="{0EBA0449-2E44-4A4A-915E-0815D6C3D70D}" type="presOf" srcId="{D36B3B81-105F-451F-A757-A4D53AB16FE6}" destId="{5B765F41-A221-424C-9D31-7EF7615DEBAA}" srcOrd="1" destOrd="0" presId="urn:microsoft.com/office/officeart/2005/8/layout/orgChart1"/>
    <dgm:cxn modelId="{F757E24B-BA19-4993-AC12-0B356B1B2C11}" type="presOf" srcId="{F75414D4-C87A-4034-B9CB-4243A6B98FC2}" destId="{93548CDE-CBEC-4018-9C4C-231F544FC650}" srcOrd="1" destOrd="0" presId="urn:microsoft.com/office/officeart/2005/8/layout/orgChart1"/>
    <dgm:cxn modelId="{F05F6E4E-D4CF-4EC1-978E-791053E28B59}" type="presOf" srcId="{E17C0453-7833-4BF6-8863-72F633941951}" destId="{C2B05F19-9CB8-40AA-8F20-C048D17B88A6}" srcOrd="1" destOrd="0" presId="urn:microsoft.com/office/officeart/2005/8/layout/orgChart1"/>
    <dgm:cxn modelId="{8903D852-13D5-40B1-A808-0B2D676963B5}" srcId="{D3F742A5-042D-4EE5-B8FC-9571D2528E3E}" destId="{E17C0453-7833-4BF6-8863-72F633941951}" srcOrd="0" destOrd="0" parTransId="{EF4BDE10-36C5-4A8B-B816-A11B7E170830}" sibTransId="{28FC6C03-BCA8-4197-9E11-A1F3432C62E0}"/>
    <dgm:cxn modelId="{AD6DF172-06AD-4CD5-835C-083E4EE9E2FD}" type="presOf" srcId="{E0A6E057-2AF6-45FA-B0F0-402F079C99FC}" destId="{63CDEAF1-F91A-4FAA-823B-B9491118F908}" srcOrd="0" destOrd="0" presId="urn:microsoft.com/office/officeart/2005/8/layout/orgChart1"/>
    <dgm:cxn modelId="{47FD3354-C4E7-46A7-AB94-9070168638C2}" srcId="{E17C0453-7833-4BF6-8863-72F633941951}" destId="{026AC50E-A674-4EB3-88DB-83DFFDD2A98C}" srcOrd="0" destOrd="0" parTransId="{A5925286-B2B1-4C9D-B829-0787A8984FA7}" sibTransId="{1357CC42-67FA-4AFD-8A74-1234F5630360}"/>
    <dgm:cxn modelId="{2593D777-F3FB-4ACB-B7B5-BB7C4D7B9D9A}" type="presOf" srcId="{986CEB27-1093-4F8F-8494-0CE9AA633D9D}" destId="{C26AAAB6-8C1C-41D7-9E13-B18111E5BE84}" srcOrd="0" destOrd="0" presId="urn:microsoft.com/office/officeart/2005/8/layout/orgChart1"/>
    <dgm:cxn modelId="{6F54C678-F483-4830-8ABF-03778959AAB3}" type="presOf" srcId="{E17C0453-7833-4BF6-8863-72F633941951}" destId="{DE25D0F7-54AF-41C0-BB1D-E5AF286D5457}" srcOrd="0" destOrd="0" presId="urn:microsoft.com/office/officeart/2005/8/layout/orgChart1"/>
    <dgm:cxn modelId="{C3B3A559-9259-429A-84B4-9CFC47B1803F}" type="presOf" srcId="{D2686FC5-90F1-4DE5-B13A-6AEBD114E564}" destId="{8202E2AB-7B60-477E-96C8-00D1D888E1DC}" srcOrd="1" destOrd="0" presId="urn:microsoft.com/office/officeart/2005/8/layout/orgChart1"/>
    <dgm:cxn modelId="{5C0B4C5A-B548-451A-901F-AD140BE8FAAB}" type="presOf" srcId="{1FCE1BB0-7A4B-4DDF-832D-42D171F84E00}" destId="{BAFAB635-2963-459E-B628-55AE8ACDEE1A}" srcOrd="0" destOrd="0" presId="urn:microsoft.com/office/officeart/2005/8/layout/orgChart1"/>
    <dgm:cxn modelId="{87834183-B88D-46E4-8BCB-F36F169B1B6C}" type="presOf" srcId="{5BCC2A78-892A-4D4F-8469-06B3F26787AB}" destId="{A1C633F3-0695-4924-99F5-F9E351E12800}" srcOrd="0" destOrd="0" presId="urn:microsoft.com/office/officeart/2005/8/layout/orgChart1"/>
    <dgm:cxn modelId="{8B5ED59B-8BFF-4663-B142-2CA340E4F4D5}" type="presOf" srcId="{A5925286-B2B1-4C9D-B829-0787A8984FA7}" destId="{565396F9-63FF-43EF-A997-F7B8EA850743}" srcOrd="0" destOrd="0" presId="urn:microsoft.com/office/officeart/2005/8/layout/orgChart1"/>
    <dgm:cxn modelId="{DD5C489C-BEB2-4712-97B8-279F3891F2EE}" type="presOf" srcId="{D36B3B81-105F-451F-A757-A4D53AB16FE6}" destId="{59A2ACE4-2AFC-4281-9B04-3F6F3CA6978E}" srcOrd="0" destOrd="0" presId="urn:microsoft.com/office/officeart/2005/8/layout/orgChart1"/>
    <dgm:cxn modelId="{15AF929F-3FC3-4656-9563-5AF0C8947FBF}" srcId="{E17C0453-7833-4BF6-8863-72F633941951}" destId="{556A1AF0-7B63-43E1-BAED-1F9DB72D8955}" srcOrd="3" destOrd="0" parTransId="{2A878929-C88E-4719-A841-D1D281A4E099}" sibTransId="{5E7FC6BB-4C16-4865-AAF0-4622211F4700}"/>
    <dgm:cxn modelId="{84BE59A7-26B2-4BF8-B1F8-B98237DCBACB}" srcId="{556A1AF0-7B63-43E1-BAED-1F9DB72D8955}" destId="{4F7C6C41-E937-4B45-8ABF-6034369E48D3}" srcOrd="0" destOrd="0" parTransId="{1FCE1BB0-7A4B-4DDF-832D-42D171F84E00}" sibTransId="{C45D0D9A-B46B-4B4C-98D6-2AD93CA56234}"/>
    <dgm:cxn modelId="{E15BA8A7-74BB-49D4-A0AE-CF7510B35F12}" type="presOf" srcId="{4F7C6C41-E937-4B45-8ABF-6034369E48D3}" destId="{060CCE0A-92BF-407D-8761-A6DE7CC9BE1C}" srcOrd="1" destOrd="0" presId="urn:microsoft.com/office/officeart/2005/8/layout/orgChart1"/>
    <dgm:cxn modelId="{6AF5C0A8-A0B3-44D2-BFA4-0797423574D3}" srcId="{026AC50E-A674-4EB3-88DB-83DFFDD2A98C}" destId="{E0A6E057-2AF6-45FA-B0F0-402F079C99FC}" srcOrd="0" destOrd="0" parTransId="{FCB6B398-64D7-4A29-B6E3-6129FEA769E1}" sibTransId="{BE6AEE9A-7E92-4226-BBD3-0BFED1169BB8}"/>
    <dgm:cxn modelId="{5DCC6CA9-652F-4D66-B861-31EF21C66468}" type="presOf" srcId="{396EE647-76B2-46C5-BE50-5B864ABD5D0D}" destId="{9722ABDF-513A-4815-AEA5-BC5508B31DCD}" srcOrd="0" destOrd="0" presId="urn:microsoft.com/office/officeart/2005/8/layout/orgChart1"/>
    <dgm:cxn modelId="{570577A9-B6B3-4C3B-8385-D64F873E4CD2}" type="presOf" srcId="{DCDF1C7B-2632-4CCD-845F-750DE21DBB1A}" destId="{D3F286C3-8B56-4382-BB3B-3D8EC575EE2D}" srcOrd="0" destOrd="0" presId="urn:microsoft.com/office/officeart/2005/8/layout/orgChart1"/>
    <dgm:cxn modelId="{E72D39B3-6FD3-4227-BD8F-C71D08115C53}" type="presOf" srcId="{026AC50E-A674-4EB3-88DB-83DFFDD2A98C}" destId="{7FEABAEF-1127-458D-AD23-0F0A7CD90994}" srcOrd="1" destOrd="0" presId="urn:microsoft.com/office/officeart/2005/8/layout/orgChart1"/>
    <dgm:cxn modelId="{8C7C0AB9-0C92-4F0D-9541-E2393BFAE13B}" type="presOf" srcId="{5E7AF77F-BB9A-433F-A93C-4AF6D478CA9F}" destId="{4F839399-5E3B-43D7-B065-103F6D595AF6}" srcOrd="1" destOrd="0" presId="urn:microsoft.com/office/officeart/2005/8/layout/orgChart1"/>
    <dgm:cxn modelId="{ACE739BB-2D0A-4AAE-8E77-0C92AFB3361C}" type="presOf" srcId="{2A878929-C88E-4719-A841-D1D281A4E099}" destId="{011A476E-0720-473C-A068-2954BF159BB6}" srcOrd="0" destOrd="0" presId="urn:microsoft.com/office/officeart/2005/8/layout/orgChart1"/>
    <dgm:cxn modelId="{381ED9C4-A3BD-4099-A2C3-B7A5E46FF12B}" type="presOf" srcId="{C57A41C9-128B-4383-BC7A-E63779790607}" destId="{03BAD6FB-79A9-4C37-A307-0952EC5E0BB8}" srcOrd="0" destOrd="0" presId="urn:microsoft.com/office/officeart/2005/8/layout/orgChart1"/>
    <dgm:cxn modelId="{4C45BBC6-04A8-43DF-848A-6ADA05DE9716}" type="presOf" srcId="{84B44CC5-1E6F-4B7D-87D8-FBE42F7D4717}" destId="{83A2A28B-8654-4712-ADB7-26DEF1C976D0}" srcOrd="1" destOrd="0" presId="urn:microsoft.com/office/officeart/2005/8/layout/orgChart1"/>
    <dgm:cxn modelId="{C0E060CD-D4D5-4A0F-9ABD-357832F9FADB}" type="presOf" srcId="{F75414D4-C87A-4034-B9CB-4243A6B98FC2}" destId="{52AABFCF-9453-48F1-A367-F85524D04E42}" srcOrd="0" destOrd="0" presId="urn:microsoft.com/office/officeart/2005/8/layout/orgChart1"/>
    <dgm:cxn modelId="{43D3C0CF-9942-4544-98DE-88CC43AC9AA4}" srcId="{84B44CC5-1E6F-4B7D-87D8-FBE42F7D4717}" destId="{0F3A4505-8F53-4CFB-8EE8-0625CB2EFB77}" srcOrd="0" destOrd="0" parTransId="{D1C77D6E-EEA0-42D6-B2F5-80BA839929CF}" sibTransId="{054466B4-05CC-405D-926E-0EF7017A1EBA}"/>
    <dgm:cxn modelId="{77E708DC-B981-4E97-A7EB-567E9FDFFC50}" type="presOf" srcId="{84B44CC5-1E6F-4B7D-87D8-FBE42F7D4717}" destId="{CACF8549-492B-48E3-99CB-95C326689272}" srcOrd="0" destOrd="0" presId="urn:microsoft.com/office/officeart/2005/8/layout/orgChart1"/>
    <dgm:cxn modelId="{12FCE3DC-A595-4337-B288-A2A7870A1391}" type="presOf" srcId="{0F3A4505-8F53-4CFB-8EE8-0625CB2EFB77}" destId="{291EF5F0-8485-4BD4-AFA4-539B87D0C75A}" srcOrd="1" destOrd="0" presId="urn:microsoft.com/office/officeart/2005/8/layout/orgChart1"/>
    <dgm:cxn modelId="{51BF71E2-BBC9-40C0-8205-AB86FF6AA2F2}" srcId="{84B44CC5-1E6F-4B7D-87D8-FBE42F7D4717}" destId="{F75414D4-C87A-4034-B9CB-4243A6B98FC2}" srcOrd="1" destOrd="0" parTransId="{C57A41C9-128B-4383-BC7A-E63779790607}" sibTransId="{AB1199DF-5827-4603-BD8F-2B75CEF2DE23}"/>
    <dgm:cxn modelId="{3557C3E4-E4F6-416B-8F5E-3118E977D612}" type="presOf" srcId="{5BCC2A78-892A-4D4F-8469-06B3F26787AB}" destId="{F798BB16-2B4D-483B-B3A7-0B2A130E4C3A}" srcOrd="1" destOrd="0" presId="urn:microsoft.com/office/officeart/2005/8/layout/orgChart1"/>
    <dgm:cxn modelId="{2FF645E6-6BED-4F55-80A3-EC44F3B44871}" type="presOf" srcId="{63D97F58-F799-4D46-BF31-6F84103E0E36}" destId="{FBFB8927-D187-40EB-A412-6ED3B1873C45}" srcOrd="0" destOrd="0" presId="urn:microsoft.com/office/officeart/2005/8/layout/orgChart1"/>
    <dgm:cxn modelId="{F5510FEB-EE19-4DE8-AC56-320CEC847A11}" type="presOf" srcId="{E0A6E057-2AF6-45FA-B0F0-402F079C99FC}" destId="{538F62F7-54F0-45F4-A874-B7D1C51D9BA7}" srcOrd="1" destOrd="0" presId="urn:microsoft.com/office/officeart/2005/8/layout/orgChart1"/>
    <dgm:cxn modelId="{3C7AE0F1-2204-4220-936E-458BD97B4DCE}" type="presOf" srcId="{5E7AF77F-BB9A-433F-A93C-4AF6D478CA9F}" destId="{0359BE06-C373-4164-8D67-66AF3E2396A2}" srcOrd="0" destOrd="0" presId="urn:microsoft.com/office/officeart/2005/8/layout/orgChart1"/>
    <dgm:cxn modelId="{9E2009F8-CF9C-4BEC-AA11-F8CAB610F1C2}" type="presOf" srcId="{D1C77D6E-EEA0-42D6-B2F5-80BA839929CF}" destId="{2E5C29C8-DFF0-4C40-B20C-6E76968E12FD}" srcOrd="0" destOrd="0" presId="urn:microsoft.com/office/officeart/2005/8/layout/orgChart1"/>
    <dgm:cxn modelId="{6A4677FF-5552-4A7B-995C-BB9A03BEDB5E}" srcId="{556A1AF0-7B63-43E1-BAED-1F9DB72D8955}" destId="{5E7AF77F-BB9A-433F-A93C-4AF6D478CA9F}" srcOrd="1" destOrd="0" parTransId="{63D97F58-F799-4D46-BF31-6F84103E0E36}" sibTransId="{926E4403-6A59-4D7C-9FBC-A5AF7219EA5B}"/>
    <dgm:cxn modelId="{50AD5CAD-7E27-40E1-BFFC-FC02A99671B9}" type="presParOf" srcId="{86093F6E-904F-4392-B470-BE7CBB02D2E6}" destId="{A81B588A-F354-4912-A3A8-9C632AECEB17}" srcOrd="0" destOrd="0" presId="urn:microsoft.com/office/officeart/2005/8/layout/orgChart1"/>
    <dgm:cxn modelId="{0A8B43EF-55D7-43A3-BAEE-3BF095EAE6F5}" type="presParOf" srcId="{A81B588A-F354-4912-A3A8-9C632AECEB17}" destId="{13B8A6EE-B05E-41FB-910B-3F562B39B98C}" srcOrd="0" destOrd="0" presId="urn:microsoft.com/office/officeart/2005/8/layout/orgChart1"/>
    <dgm:cxn modelId="{19524391-453C-47B3-9BB8-27AECAC07AC2}" type="presParOf" srcId="{13B8A6EE-B05E-41FB-910B-3F562B39B98C}" destId="{DE25D0F7-54AF-41C0-BB1D-E5AF286D5457}" srcOrd="0" destOrd="0" presId="urn:microsoft.com/office/officeart/2005/8/layout/orgChart1"/>
    <dgm:cxn modelId="{BBBD1AF5-E823-4A6D-8A90-103B5D06A67F}" type="presParOf" srcId="{13B8A6EE-B05E-41FB-910B-3F562B39B98C}" destId="{C2B05F19-9CB8-40AA-8F20-C048D17B88A6}" srcOrd="1" destOrd="0" presId="urn:microsoft.com/office/officeart/2005/8/layout/orgChart1"/>
    <dgm:cxn modelId="{41A095B0-9A04-43B2-B1AE-7F5AED9A0242}" type="presParOf" srcId="{A81B588A-F354-4912-A3A8-9C632AECEB17}" destId="{636EEFB8-F4DE-4021-A7CC-33418EDAD6DA}" srcOrd="1" destOrd="0" presId="urn:microsoft.com/office/officeart/2005/8/layout/orgChart1"/>
    <dgm:cxn modelId="{C9952DE8-3085-495E-8ACD-B3FF18D6CCD0}" type="presParOf" srcId="{636EEFB8-F4DE-4021-A7CC-33418EDAD6DA}" destId="{565396F9-63FF-43EF-A997-F7B8EA850743}" srcOrd="0" destOrd="0" presId="urn:microsoft.com/office/officeart/2005/8/layout/orgChart1"/>
    <dgm:cxn modelId="{60765D2A-2655-4AD6-944B-4C9DBC3DED8D}" type="presParOf" srcId="{636EEFB8-F4DE-4021-A7CC-33418EDAD6DA}" destId="{9692A930-D05A-432F-ADB8-181029C71A80}" srcOrd="1" destOrd="0" presId="urn:microsoft.com/office/officeart/2005/8/layout/orgChart1"/>
    <dgm:cxn modelId="{D6ACFF89-D831-438A-A9F5-F2D707DF2B27}" type="presParOf" srcId="{9692A930-D05A-432F-ADB8-181029C71A80}" destId="{F3D00E82-81A0-42CE-BF6A-59AA6C721762}" srcOrd="0" destOrd="0" presId="urn:microsoft.com/office/officeart/2005/8/layout/orgChart1"/>
    <dgm:cxn modelId="{33C5F2C1-F5A0-4833-B2E0-E5FA9A640857}" type="presParOf" srcId="{F3D00E82-81A0-42CE-BF6A-59AA6C721762}" destId="{572613BB-E2FD-4E96-8427-E2EA3402A773}" srcOrd="0" destOrd="0" presId="urn:microsoft.com/office/officeart/2005/8/layout/orgChart1"/>
    <dgm:cxn modelId="{F2573D00-4F56-44E5-9F03-B1E7797E3961}" type="presParOf" srcId="{F3D00E82-81A0-42CE-BF6A-59AA6C721762}" destId="{7FEABAEF-1127-458D-AD23-0F0A7CD90994}" srcOrd="1" destOrd="0" presId="urn:microsoft.com/office/officeart/2005/8/layout/orgChart1"/>
    <dgm:cxn modelId="{673478CA-9230-4B3B-AA0E-4E5487171D6A}" type="presParOf" srcId="{9692A930-D05A-432F-ADB8-181029C71A80}" destId="{36C259D4-EA54-4E4F-BE71-C666C335593D}" srcOrd="1" destOrd="0" presId="urn:microsoft.com/office/officeart/2005/8/layout/orgChart1"/>
    <dgm:cxn modelId="{8A80FCA3-1CB8-44C8-909B-3E109F891258}" type="presParOf" srcId="{36C259D4-EA54-4E4F-BE71-C666C335593D}" destId="{11A263CC-2F45-4A0E-B824-1C4C626A7CB4}" srcOrd="0" destOrd="0" presId="urn:microsoft.com/office/officeart/2005/8/layout/orgChart1"/>
    <dgm:cxn modelId="{5C18FFDA-106E-4011-87EC-9881113F9ECA}" type="presParOf" srcId="{36C259D4-EA54-4E4F-BE71-C666C335593D}" destId="{8D2F2C27-C8C6-43D4-85E7-F0498880331F}" srcOrd="1" destOrd="0" presId="urn:microsoft.com/office/officeart/2005/8/layout/orgChart1"/>
    <dgm:cxn modelId="{38998E26-F584-4E5A-BCC3-23919134A267}" type="presParOf" srcId="{8D2F2C27-C8C6-43D4-85E7-F0498880331F}" destId="{918BDDA2-939D-4450-A2CF-7E9A662B3A97}" srcOrd="0" destOrd="0" presId="urn:microsoft.com/office/officeart/2005/8/layout/orgChart1"/>
    <dgm:cxn modelId="{F43CC250-3085-43E7-89BB-776E13538CD2}" type="presParOf" srcId="{918BDDA2-939D-4450-A2CF-7E9A662B3A97}" destId="{63CDEAF1-F91A-4FAA-823B-B9491118F908}" srcOrd="0" destOrd="0" presId="urn:microsoft.com/office/officeart/2005/8/layout/orgChart1"/>
    <dgm:cxn modelId="{7EA87214-B1C2-492B-B9A1-97A2813391B2}" type="presParOf" srcId="{918BDDA2-939D-4450-A2CF-7E9A662B3A97}" destId="{538F62F7-54F0-45F4-A874-B7D1C51D9BA7}" srcOrd="1" destOrd="0" presId="urn:microsoft.com/office/officeart/2005/8/layout/orgChart1"/>
    <dgm:cxn modelId="{A5A6B784-11D6-473E-A404-39C209E62786}" type="presParOf" srcId="{8D2F2C27-C8C6-43D4-85E7-F0498880331F}" destId="{1717A590-EAC4-4478-B68E-918592A002CE}" srcOrd="1" destOrd="0" presId="urn:microsoft.com/office/officeart/2005/8/layout/orgChart1"/>
    <dgm:cxn modelId="{FFC59D72-DD3A-4B27-909E-F20EC4117604}" type="presParOf" srcId="{8D2F2C27-C8C6-43D4-85E7-F0498880331F}" destId="{3026EF0F-2120-4C08-8203-B1AD83EEBC0B}" srcOrd="2" destOrd="0" presId="urn:microsoft.com/office/officeart/2005/8/layout/orgChart1"/>
    <dgm:cxn modelId="{2D8BA772-2741-4CC1-8AD3-DB5D27003F30}" type="presParOf" srcId="{9692A930-D05A-432F-ADB8-181029C71A80}" destId="{25416013-EE19-49EB-8C91-85CF2C3FA9EB}" srcOrd="2" destOrd="0" presId="urn:microsoft.com/office/officeart/2005/8/layout/orgChart1"/>
    <dgm:cxn modelId="{FB1A2F68-F2A5-4082-AAF6-AF3CFFBEC778}" type="presParOf" srcId="{636EEFB8-F4DE-4021-A7CC-33418EDAD6DA}" destId="{EE69A17B-9DAA-4F5D-99C1-5057120003E9}" srcOrd="2" destOrd="0" presId="urn:microsoft.com/office/officeart/2005/8/layout/orgChart1"/>
    <dgm:cxn modelId="{89565316-1DD1-4380-BBCC-B04C627A2685}" type="presParOf" srcId="{636EEFB8-F4DE-4021-A7CC-33418EDAD6DA}" destId="{7C0A1E8D-3598-4BFD-9B79-0D0D70B7E416}" srcOrd="3" destOrd="0" presId="urn:microsoft.com/office/officeart/2005/8/layout/orgChart1"/>
    <dgm:cxn modelId="{A5763E53-F614-4E96-B64D-A144064D48E3}" type="presParOf" srcId="{7C0A1E8D-3598-4BFD-9B79-0D0D70B7E416}" destId="{249747F3-1679-4BB9-86D8-81C1CD2925C5}" srcOrd="0" destOrd="0" presId="urn:microsoft.com/office/officeart/2005/8/layout/orgChart1"/>
    <dgm:cxn modelId="{7580764A-D582-4D6D-AF73-785211DDDE32}" type="presParOf" srcId="{249747F3-1679-4BB9-86D8-81C1CD2925C5}" destId="{CACF8549-492B-48E3-99CB-95C326689272}" srcOrd="0" destOrd="0" presId="urn:microsoft.com/office/officeart/2005/8/layout/orgChart1"/>
    <dgm:cxn modelId="{A2638558-1256-4D71-9547-0807CA81CAC3}" type="presParOf" srcId="{249747F3-1679-4BB9-86D8-81C1CD2925C5}" destId="{83A2A28B-8654-4712-ADB7-26DEF1C976D0}" srcOrd="1" destOrd="0" presId="urn:microsoft.com/office/officeart/2005/8/layout/orgChart1"/>
    <dgm:cxn modelId="{780E02BC-E96A-406F-A932-75F36388404E}" type="presParOf" srcId="{7C0A1E8D-3598-4BFD-9B79-0D0D70B7E416}" destId="{000BB53A-F9A8-44FE-9059-509E3D9300A0}" srcOrd="1" destOrd="0" presId="urn:microsoft.com/office/officeart/2005/8/layout/orgChart1"/>
    <dgm:cxn modelId="{E1DBC6C9-AF70-43F3-BD8A-8E9FB44CBDA3}" type="presParOf" srcId="{000BB53A-F9A8-44FE-9059-509E3D9300A0}" destId="{2E5C29C8-DFF0-4C40-B20C-6E76968E12FD}" srcOrd="0" destOrd="0" presId="urn:microsoft.com/office/officeart/2005/8/layout/orgChart1"/>
    <dgm:cxn modelId="{7ED6B0B3-4B33-4A19-AE14-7A08198C4660}" type="presParOf" srcId="{000BB53A-F9A8-44FE-9059-509E3D9300A0}" destId="{621A6966-E96E-45C9-A353-634F23535A29}" srcOrd="1" destOrd="0" presId="urn:microsoft.com/office/officeart/2005/8/layout/orgChart1"/>
    <dgm:cxn modelId="{6A446B86-1BE7-4605-8385-E0D7E4C114DC}" type="presParOf" srcId="{621A6966-E96E-45C9-A353-634F23535A29}" destId="{61CAC01B-2243-4B64-BEF1-0AAD4AA80326}" srcOrd="0" destOrd="0" presId="urn:microsoft.com/office/officeart/2005/8/layout/orgChart1"/>
    <dgm:cxn modelId="{89394FA5-F3CF-4173-9ACC-DF8D949D6BF0}" type="presParOf" srcId="{61CAC01B-2243-4B64-BEF1-0AAD4AA80326}" destId="{AC205199-9593-4341-8AAA-B30A495B08FA}" srcOrd="0" destOrd="0" presId="urn:microsoft.com/office/officeart/2005/8/layout/orgChart1"/>
    <dgm:cxn modelId="{EEB2CE41-18B7-4C20-AEAF-4E071ABE0146}" type="presParOf" srcId="{61CAC01B-2243-4B64-BEF1-0AAD4AA80326}" destId="{291EF5F0-8485-4BD4-AFA4-539B87D0C75A}" srcOrd="1" destOrd="0" presId="urn:microsoft.com/office/officeart/2005/8/layout/orgChart1"/>
    <dgm:cxn modelId="{C1362C29-87D6-4CD5-85DE-5E04264653F3}" type="presParOf" srcId="{621A6966-E96E-45C9-A353-634F23535A29}" destId="{C6C5E0C5-44B3-4228-9F8A-4F35AF89676F}" srcOrd="1" destOrd="0" presId="urn:microsoft.com/office/officeart/2005/8/layout/orgChart1"/>
    <dgm:cxn modelId="{08822E63-9271-438A-BA16-AFFE81DDE776}" type="presParOf" srcId="{621A6966-E96E-45C9-A353-634F23535A29}" destId="{98C9C1A3-C079-475E-BD4C-FDE65114C7CD}" srcOrd="2" destOrd="0" presId="urn:microsoft.com/office/officeart/2005/8/layout/orgChart1"/>
    <dgm:cxn modelId="{F4F843CE-D619-4D9C-A8AE-E6E5C199F9C5}" type="presParOf" srcId="{000BB53A-F9A8-44FE-9059-509E3D9300A0}" destId="{03BAD6FB-79A9-4C37-A307-0952EC5E0BB8}" srcOrd="2" destOrd="0" presId="urn:microsoft.com/office/officeart/2005/8/layout/orgChart1"/>
    <dgm:cxn modelId="{770C7488-2E89-40F9-9259-6E3A6E76B617}" type="presParOf" srcId="{000BB53A-F9A8-44FE-9059-509E3D9300A0}" destId="{8B4A5AB4-60F3-4E49-B95B-531DD11C0B52}" srcOrd="3" destOrd="0" presId="urn:microsoft.com/office/officeart/2005/8/layout/orgChart1"/>
    <dgm:cxn modelId="{7B999F97-75D5-42E2-AC61-7986AF68F23A}" type="presParOf" srcId="{8B4A5AB4-60F3-4E49-B95B-531DD11C0B52}" destId="{0B8FA583-F38F-4F74-B297-D8899F3A2FDD}" srcOrd="0" destOrd="0" presId="urn:microsoft.com/office/officeart/2005/8/layout/orgChart1"/>
    <dgm:cxn modelId="{B6EE3CC4-C491-4441-84F2-6EAD2366DCF5}" type="presParOf" srcId="{0B8FA583-F38F-4F74-B297-D8899F3A2FDD}" destId="{52AABFCF-9453-48F1-A367-F85524D04E42}" srcOrd="0" destOrd="0" presId="urn:microsoft.com/office/officeart/2005/8/layout/orgChart1"/>
    <dgm:cxn modelId="{071E2017-BBF7-4423-A0B1-692C398DBC05}" type="presParOf" srcId="{0B8FA583-F38F-4F74-B297-D8899F3A2FDD}" destId="{93548CDE-CBEC-4018-9C4C-231F544FC650}" srcOrd="1" destOrd="0" presId="urn:microsoft.com/office/officeart/2005/8/layout/orgChart1"/>
    <dgm:cxn modelId="{D5A7EB3A-765F-4431-8FF3-13A1E50EAF67}" type="presParOf" srcId="{8B4A5AB4-60F3-4E49-B95B-531DD11C0B52}" destId="{B862C420-A19E-4346-9F3C-73279F5672BC}" srcOrd="1" destOrd="0" presId="urn:microsoft.com/office/officeart/2005/8/layout/orgChart1"/>
    <dgm:cxn modelId="{E4D5E125-D724-4E81-8608-A7C8B4766D82}" type="presParOf" srcId="{8B4A5AB4-60F3-4E49-B95B-531DD11C0B52}" destId="{182F2872-7271-42D9-922F-37B7F3CAB39A}" srcOrd="2" destOrd="0" presId="urn:microsoft.com/office/officeart/2005/8/layout/orgChart1"/>
    <dgm:cxn modelId="{00EE4F36-A5B4-4DF5-B24E-60DD6D556598}" type="presParOf" srcId="{7C0A1E8D-3598-4BFD-9B79-0D0D70B7E416}" destId="{2572C541-85CA-49ED-911C-C6C4C792FA2D}" srcOrd="2" destOrd="0" presId="urn:microsoft.com/office/officeart/2005/8/layout/orgChart1"/>
    <dgm:cxn modelId="{4987C6BA-BAB2-4E77-93DE-FE083FA84BAF}" type="presParOf" srcId="{636EEFB8-F4DE-4021-A7CC-33418EDAD6DA}" destId="{C26AAAB6-8C1C-41D7-9E13-B18111E5BE84}" srcOrd="4" destOrd="0" presId="urn:microsoft.com/office/officeart/2005/8/layout/orgChart1"/>
    <dgm:cxn modelId="{2A36E42D-799D-4425-9FDD-58593BC03E68}" type="presParOf" srcId="{636EEFB8-F4DE-4021-A7CC-33418EDAD6DA}" destId="{9D821F45-B35B-4AFA-BCBD-A41E70D04277}" srcOrd="5" destOrd="0" presId="urn:microsoft.com/office/officeart/2005/8/layout/orgChart1"/>
    <dgm:cxn modelId="{F5D5F931-35A1-4C2E-84A1-B959DDC49D28}" type="presParOf" srcId="{9D821F45-B35B-4AFA-BCBD-A41E70D04277}" destId="{3F8F29B0-B5D7-4C32-B686-A2B2E887AC4C}" srcOrd="0" destOrd="0" presId="urn:microsoft.com/office/officeart/2005/8/layout/orgChart1"/>
    <dgm:cxn modelId="{94D5F208-493F-4096-8831-DA445F5D1B96}" type="presParOf" srcId="{3F8F29B0-B5D7-4C32-B686-A2B2E887AC4C}" destId="{59A2ACE4-2AFC-4281-9B04-3F6F3CA6978E}" srcOrd="0" destOrd="0" presId="urn:microsoft.com/office/officeart/2005/8/layout/orgChart1"/>
    <dgm:cxn modelId="{4445A5DE-EE49-41A7-8A44-DC67619465FA}" type="presParOf" srcId="{3F8F29B0-B5D7-4C32-B686-A2B2E887AC4C}" destId="{5B765F41-A221-424C-9D31-7EF7615DEBAA}" srcOrd="1" destOrd="0" presId="urn:microsoft.com/office/officeart/2005/8/layout/orgChart1"/>
    <dgm:cxn modelId="{4D205B2C-3BDD-4023-BA0A-955B8C683300}" type="presParOf" srcId="{9D821F45-B35B-4AFA-BCBD-A41E70D04277}" destId="{A8941456-9B4B-4102-BD67-A5D597189829}" srcOrd="1" destOrd="0" presId="urn:microsoft.com/office/officeart/2005/8/layout/orgChart1"/>
    <dgm:cxn modelId="{645989A5-022F-4FE4-A3A4-D867AE6748EB}" type="presParOf" srcId="{A8941456-9B4B-4102-BD67-A5D597189829}" destId="{9722ABDF-513A-4815-AEA5-BC5508B31DCD}" srcOrd="0" destOrd="0" presId="urn:microsoft.com/office/officeart/2005/8/layout/orgChart1"/>
    <dgm:cxn modelId="{FC5E8DC6-70D5-4E93-BB74-1B3B67AB429F}" type="presParOf" srcId="{A8941456-9B4B-4102-BD67-A5D597189829}" destId="{1E1A3025-277B-4A5D-9561-9C925A60F8C4}" srcOrd="1" destOrd="0" presId="urn:microsoft.com/office/officeart/2005/8/layout/orgChart1"/>
    <dgm:cxn modelId="{E4808478-9F4C-45B1-82D8-561B3200B1A3}" type="presParOf" srcId="{1E1A3025-277B-4A5D-9561-9C925A60F8C4}" destId="{82A6DFE8-5A10-4079-A651-5FF4DD87260F}" srcOrd="0" destOrd="0" presId="urn:microsoft.com/office/officeart/2005/8/layout/orgChart1"/>
    <dgm:cxn modelId="{B85CDDFE-2E85-4B38-AF58-47C7B77F51F6}" type="presParOf" srcId="{82A6DFE8-5A10-4079-A651-5FF4DD87260F}" destId="{4CF859B7-DFA0-47B7-8111-92EE977BCDB9}" srcOrd="0" destOrd="0" presId="urn:microsoft.com/office/officeart/2005/8/layout/orgChart1"/>
    <dgm:cxn modelId="{45C8AEC1-7AAF-4765-ACF6-0D240A5FC795}" type="presParOf" srcId="{82A6DFE8-5A10-4079-A651-5FF4DD87260F}" destId="{8202E2AB-7B60-477E-96C8-00D1D888E1DC}" srcOrd="1" destOrd="0" presId="urn:microsoft.com/office/officeart/2005/8/layout/orgChart1"/>
    <dgm:cxn modelId="{6EC58A59-10D8-47B9-9FBD-A3575BB85525}" type="presParOf" srcId="{1E1A3025-277B-4A5D-9561-9C925A60F8C4}" destId="{3B91AC54-DE93-4AA9-8D4D-CE8D5142AE7B}" srcOrd="1" destOrd="0" presId="urn:microsoft.com/office/officeart/2005/8/layout/orgChart1"/>
    <dgm:cxn modelId="{0232FB61-042F-4880-BB26-97C7EF9FFAF1}" type="presParOf" srcId="{1E1A3025-277B-4A5D-9561-9C925A60F8C4}" destId="{9D1B512B-021C-45DA-8A97-836D50313D65}" srcOrd="2" destOrd="0" presId="urn:microsoft.com/office/officeart/2005/8/layout/orgChart1"/>
    <dgm:cxn modelId="{8AC5E57C-5609-48CB-AC2E-49FA4284CE6C}" type="presParOf" srcId="{A8941456-9B4B-4102-BD67-A5D597189829}" destId="{D3F286C3-8B56-4382-BB3B-3D8EC575EE2D}" srcOrd="2" destOrd="0" presId="urn:microsoft.com/office/officeart/2005/8/layout/orgChart1"/>
    <dgm:cxn modelId="{89769602-C706-4AB4-805F-B4AE1815169A}" type="presParOf" srcId="{A8941456-9B4B-4102-BD67-A5D597189829}" destId="{5B7D4FEF-2C24-4343-A01C-3500A4488E64}" srcOrd="3" destOrd="0" presId="urn:microsoft.com/office/officeart/2005/8/layout/orgChart1"/>
    <dgm:cxn modelId="{10A39F5E-3180-4070-ACEC-41702E98E751}" type="presParOf" srcId="{5B7D4FEF-2C24-4343-A01C-3500A4488E64}" destId="{C1B5ABE3-EF5C-4F3B-8523-1360E4F6C61C}" srcOrd="0" destOrd="0" presId="urn:microsoft.com/office/officeart/2005/8/layout/orgChart1"/>
    <dgm:cxn modelId="{71286E36-12F6-4167-9243-1D09EC8478B3}" type="presParOf" srcId="{C1B5ABE3-EF5C-4F3B-8523-1360E4F6C61C}" destId="{A1C633F3-0695-4924-99F5-F9E351E12800}" srcOrd="0" destOrd="0" presId="urn:microsoft.com/office/officeart/2005/8/layout/orgChart1"/>
    <dgm:cxn modelId="{74DB31BF-CF6F-4232-8917-D59593B5A221}" type="presParOf" srcId="{C1B5ABE3-EF5C-4F3B-8523-1360E4F6C61C}" destId="{F798BB16-2B4D-483B-B3A7-0B2A130E4C3A}" srcOrd="1" destOrd="0" presId="urn:microsoft.com/office/officeart/2005/8/layout/orgChart1"/>
    <dgm:cxn modelId="{392E5497-EA3B-467C-8577-BB7E14686D8C}" type="presParOf" srcId="{5B7D4FEF-2C24-4343-A01C-3500A4488E64}" destId="{982CF0AC-8FDB-42D5-A028-739B919F53A4}" srcOrd="1" destOrd="0" presId="urn:microsoft.com/office/officeart/2005/8/layout/orgChart1"/>
    <dgm:cxn modelId="{EED32B15-DBE1-4C43-B8AC-5838AF9C27CA}" type="presParOf" srcId="{5B7D4FEF-2C24-4343-A01C-3500A4488E64}" destId="{DBCD61C1-3DB7-4736-AD98-D5B47E78C7B0}" srcOrd="2" destOrd="0" presId="urn:microsoft.com/office/officeart/2005/8/layout/orgChart1"/>
    <dgm:cxn modelId="{4B58F2D0-91C9-4EDC-BE74-69186ADB0E14}" type="presParOf" srcId="{9D821F45-B35B-4AFA-BCBD-A41E70D04277}" destId="{897612C4-95A7-4641-A513-DAE6CB8C8680}" srcOrd="2" destOrd="0" presId="urn:microsoft.com/office/officeart/2005/8/layout/orgChart1"/>
    <dgm:cxn modelId="{4F4506D8-B83F-4BD9-9762-E5E3773F7FFE}" type="presParOf" srcId="{636EEFB8-F4DE-4021-A7CC-33418EDAD6DA}" destId="{011A476E-0720-473C-A068-2954BF159BB6}" srcOrd="6" destOrd="0" presId="urn:microsoft.com/office/officeart/2005/8/layout/orgChart1"/>
    <dgm:cxn modelId="{9ABB4828-9327-4316-A691-A0A4A1ECF14A}" type="presParOf" srcId="{636EEFB8-F4DE-4021-A7CC-33418EDAD6DA}" destId="{71748FE7-0DA5-41A9-B2E3-BF0CBE3F5B88}" srcOrd="7" destOrd="0" presId="urn:microsoft.com/office/officeart/2005/8/layout/orgChart1"/>
    <dgm:cxn modelId="{FC98CE5B-EAFF-4606-90CD-1F8555BB27F0}" type="presParOf" srcId="{71748FE7-0DA5-41A9-B2E3-BF0CBE3F5B88}" destId="{CFC83D5C-5A3A-490D-BFE7-F6D6A94169C1}" srcOrd="0" destOrd="0" presId="urn:microsoft.com/office/officeart/2005/8/layout/orgChart1"/>
    <dgm:cxn modelId="{A53F3D67-31D3-494D-9507-85C6EF50D6AF}" type="presParOf" srcId="{CFC83D5C-5A3A-490D-BFE7-F6D6A94169C1}" destId="{BCBE4236-66E3-4F09-8B32-313C6F56389E}" srcOrd="0" destOrd="0" presId="urn:microsoft.com/office/officeart/2005/8/layout/orgChart1"/>
    <dgm:cxn modelId="{F023A0F7-DC1D-4C61-8082-CE1A5CE361C9}" type="presParOf" srcId="{CFC83D5C-5A3A-490D-BFE7-F6D6A94169C1}" destId="{96A4983D-B245-4A5A-86CE-6D4093E2D3CD}" srcOrd="1" destOrd="0" presId="urn:microsoft.com/office/officeart/2005/8/layout/orgChart1"/>
    <dgm:cxn modelId="{AAA23489-060E-4753-896A-E12238F4FF04}" type="presParOf" srcId="{71748FE7-0DA5-41A9-B2E3-BF0CBE3F5B88}" destId="{9683A1FE-EAC1-4C27-95D0-5B203BAD5542}" srcOrd="1" destOrd="0" presId="urn:microsoft.com/office/officeart/2005/8/layout/orgChart1"/>
    <dgm:cxn modelId="{F9EED3FC-4544-4184-9A83-2EEDB3221720}" type="presParOf" srcId="{9683A1FE-EAC1-4C27-95D0-5B203BAD5542}" destId="{BAFAB635-2963-459E-B628-55AE8ACDEE1A}" srcOrd="0" destOrd="0" presId="urn:microsoft.com/office/officeart/2005/8/layout/orgChart1"/>
    <dgm:cxn modelId="{62940050-96B8-4997-AB6E-029DF5EB00B7}" type="presParOf" srcId="{9683A1FE-EAC1-4C27-95D0-5B203BAD5542}" destId="{F1300449-31D9-42D8-89C1-95CED8CEB7C2}" srcOrd="1" destOrd="0" presId="urn:microsoft.com/office/officeart/2005/8/layout/orgChart1"/>
    <dgm:cxn modelId="{FF640F1B-3D28-476C-AB7E-29D0806D1614}" type="presParOf" srcId="{F1300449-31D9-42D8-89C1-95CED8CEB7C2}" destId="{2F4B049F-04E5-4E59-AA66-41A1BCC23604}" srcOrd="0" destOrd="0" presId="urn:microsoft.com/office/officeart/2005/8/layout/orgChart1"/>
    <dgm:cxn modelId="{BCCFFF3F-549C-42F3-894C-EDCAD411C625}" type="presParOf" srcId="{2F4B049F-04E5-4E59-AA66-41A1BCC23604}" destId="{782400BE-34F4-4565-BFB0-93377B1D4F23}" srcOrd="0" destOrd="0" presId="urn:microsoft.com/office/officeart/2005/8/layout/orgChart1"/>
    <dgm:cxn modelId="{4588D607-8B0E-4F5B-BC0B-CFB64D99E4AC}" type="presParOf" srcId="{2F4B049F-04E5-4E59-AA66-41A1BCC23604}" destId="{060CCE0A-92BF-407D-8761-A6DE7CC9BE1C}" srcOrd="1" destOrd="0" presId="urn:microsoft.com/office/officeart/2005/8/layout/orgChart1"/>
    <dgm:cxn modelId="{CCCA39C8-03FF-4EED-8A10-FDD667E09FC9}" type="presParOf" srcId="{F1300449-31D9-42D8-89C1-95CED8CEB7C2}" destId="{B112E218-BFBF-42FB-823B-F87655B89E21}" srcOrd="1" destOrd="0" presId="urn:microsoft.com/office/officeart/2005/8/layout/orgChart1"/>
    <dgm:cxn modelId="{82FDAD36-1D49-4937-BB8F-03EB349A390C}" type="presParOf" srcId="{F1300449-31D9-42D8-89C1-95CED8CEB7C2}" destId="{313789A2-E89B-4697-9A6A-EB8F3E8D507E}" srcOrd="2" destOrd="0" presId="urn:microsoft.com/office/officeart/2005/8/layout/orgChart1"/>
    <dgm:cxn modelId="{291F88F3-0775-49A4-91C9-4D99E39F2A70}" type="presParOf" srcId="{9683A1FE-EAC1-4C27-95D0-5B203BAD5542}" destId="{FBFB8927-D187-40EB-A412-6ED3B1873C45}" srcOrd="2" destOrd="0" presId="urn:microsoft.com/office/officeart/2005/8/layout/orgChart1"/>
    <dgm:cxn modelId="{6F7C8CAA-4185-4ACE-8349-782146BCF49F}" type="presParOf" srcId="{9683A1FE-EAC1-4C27-95D0-5B203BAD5542}" destId="{28BAF3E2-9EC8-4308-9015-3A7C42348112}" srcOrd="3" destOrd="0" presId="urn:microsoft.com/office/officeart/2005/8/layout/orgChart1"/>
    <dgm:cxn modelId="{94127347-8859-4B41-BC6E-928F8C454BA7}" type="presParOf" srcId="{28BAF3E2-9EC8-4308-9015-3A7C42348112}" destId="{E5D76535-8616-436A-814A-3A5D74E42850}" srcOrd="0" destOrd="0" presId="urn:microsoft.com/office/officeart/2005/8/layout/orgChart1"/>
    <dgm:cxn modelId="{EFA6E211-BCDF-465A-9D5E-03BFC5D9CC27}" type="presParOf" srcId="{E5D76535-8616-436A-814A-3A5D74E42850}" destId="{0359BE06-C373-4164-8D67-66AF3E2396A2}" srcOrd="0" destOrd="0" presId="urn:microsoft.com/office/officeart/2005/8/layout/orgChart1"/>
    <dgm:cxn modelId="{A2ECD398-0845-44D3-AE4A-B935F5291C31}" type="presParOf" srcId="{E5D76535-8616-436A-814A-3A5D74E42850}" destId="{4F839399-5E3B-43D7-B065-103F6D595AF6}" srcOrd="1" destOrd="0" presId="urn:microsoft.com/office/officeart/2005/8/layout/orgChart1"/>
    <dgm:cxn modelId="{CB942B32-2ED7-4F69-968D-AC0A1E93257B}" type="presParOf" srcId="{28BAF3E2-9EC8-4308-9015-3A7C42348112}" destId="{2011393F-BF58-43F8-9568-FB5785538948}" srcOrd="1" destOrd="0" presId="urn:microsoft.com/office/officeart/2005/8/layout/orgChart1"/>
    <dgm:cxn modelId="{65EB810A-6AA9-4117-900D-48EA61ADA884}" type="presParOf" srcId="{28BAF3E2-9EC8-4308-9015-3A7C42348112}" destId="{2060AE98-F63E-40F8-BFFC-3A7D771321B3}" srcOrd="2" destOrd="0" presId="urn:microsoft.com/office/officeart/2005/8/layout/orgChart1"/>
    <dgm:cxn modelId="{A1E65F1F-41A1-4E0D-B84A-50F80D69F362}" type="presParOf" srcId="{71748FE7-0DA5-41A9-B2E3-BF0CBE3F5B88}" destId="{254B3B88-6BEF-442C-A3B2-4FA35A470A72}" srcOrd="2" destOrd="0" presId="urn:microsoft.com/office/officeart/2005/8/layout/orgChart1"/>
    <dgm:cxn modelId="{41817253-9A32-4D61-836F-D21395B64BEF}" type="presParOf" srcId="{A81B588A-F354-4912-A3A8-9C632AECEB17}" destId="{0FB56D5C-5A96-4291-82E5-3F777C54DE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BC4ED-49DA-4E9C-8951-FB8B1902B33A}">
      <dsp:nvSpPr>
        <dsp:cNvPr id="0" name=""/>
        <dsp:cNvSpPr/>
      </dsp:nvSpPr>
      <dsp:spPr>
        <a:xfrm>
          <a:off x="11624294" y="1595658"/>
          <a:ext cx="197319" cy="3407052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3407052"/>
              </a:lnTo>
              <a:lnTo>
                <a:pt x="0" y="3407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ADC21-C8BD-4FE0-A2DB-1D68BF2378BC}">
      <dsp:nvSpPr>
        <dsp:cNvPr id="0" name=""/>
        <dsp:cNvSpPr/>
      </dsp:nvSpPr>
      <dsp:spPr>
        <a:xfrm>
          <a:off x="11624294" y="1595658"/>
          <a:ext cx="197319" cy="247307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2473073"/>
              </a:lnTo>
              <a:lnTo>
                <a:pt x="0" y="2473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C3AF8-0EBF-4196-9D37-FC51D07321C6}">
      <dsp:nvSpPr>
        <dsp:cNvPr id="0" name=""/>
        <dsp:cNvSpPr/>
      </dsp:nvSpPr>
      <dsp:spPr>
        <a:xfrm>
          <a:off x="11624294" y="1595658"/>
          <a:ext cx="197319" cy="153909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1539093"/>
              </a:lnTo>
              <a:lnTo>
                <a:pt x="0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C91D9-C7BB-4EB2-8513-566E3134FC06}">
      <dsp:nvSpPr>
        <dsp:cNvPr id="0" name=""/>
        <dsp:cNvSpPr/>
      </dsp:nvSpPr>
      <dsp:spPr>
        <a:xfrm>
          <a:off x="11624294" y="1595658"/>
          <a:ext cx="197319" cy="60511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605113"/>
              </a:lnTo>
              <a:lnTo>
                <a:pt x="0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4A1E6-F8DF-4F3C-AC29-2301ED4A7F5D}">
      <dsp:nvSpPr>
        <dsp:cNvPr id="0" name=""/>
        <dsp:cNvSpPr/>
      </dsp:nvSpPr>
      <dsp:spPr>
        <a:xfrm>
          <a:off x="6121851" y="661678"/>
          <a:ext cx="5173576" cy="276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23"/>
              </a:lnTo>
              <a:lnTo>
                <a:pt x="5173576" y="138123"/>
              </a:lnTo>
              <a:lnTo>
                <a:pt x="5173576" y="276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B87CC-9CF7-40AF-BDDF-32B97B319E92}">
      <dsp:nvSpPr>
        <dsp:cNvPr id="0" name=""/>
        <dsp:cNvSpPr/>
      </dsp:nvSpPr>
      <dsp:spPr>
        <a:xfrm>
          <a:off x="9916966" y="1595658"/>
          <a:ext cx="126402" cy="3407052"/>
        </a:xfrm>
        <a:custGeom>
          <a:avLst/>
          <a:gdLst/>
          <a:ahLst/>
          <a:cxnLst/>
          <a:rect l="0" t="0" r="0" b="0"/>
          <a:pathLst>
            <a:path>
              <a:moveTo>
                <a:pt x="126402" y="0"/>
              </a:moveTo>
              <a:lnTo>
                <a:pt x="126402" y="3407052"/>
              </a:lnTo>
              <a:lnTo>
                <a:pt x="0" y="3407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67691-99EC-4AAF-BB41-89D03BC7F369}">
      <dsp:nvSpPr>
        <dsp:cNvPr id="0" name=""/>
        <dsp:cNvSpPr/>
      </dsp:nvSpPr>
      <dsp:spPr>
        <a:xfrm>
          <a:off x="9846049" y="1595658"/>
          <a:ext cx="197319" cy="247307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2473073"/>
              </a:lnTo>
              <a:lnTo>
                <a:pt x="0" y="2473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6AA94-0B7D-408A-860E-EEC0CCFC0C3D}">
      <dsp:nvSpPr>
        <dsp:cNvPr id="0" name=""/>
        <dsp:cNvSpPr/>
      </dsp:nvSpPr>
      <dsp:spPr>
        <a:xfrm>
          <a:off x="9846049" y="1595658"/>
          <a:ext cx="197319" cy="153909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1539093"/>
              </a:lnTo>
              <a:lnTo>
                <a:pt x="0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E02EC-6860-43A5-8312-34980CC0BD72}">
      <dsp:nvSpPr>
        <dsp:cNvPr id="0" name=""/>
        <dsp:cNvSpPr/>
      </dsp:nvSpPr>
      <dsp:spPr>
        <a:xfrm>
          <a:off x="9846049" y="1595658"/>
          <a:ext cx="197319" cy="60511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605113"/>
              </a:lnTo>
              <a:lnTo>
                <a:pt x="0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49834-7BED-40E7-883F-DADF12BEC701}">
      <dsp:nvSpPr>
        <dsp:cNvPr id="0" name=""/>
        <dsp:cNvSpPr/>
      </dsp:nvSpPr>
      <dsp:spPr>
        <a:xfrm>
          <a:off x="6121851" y="661678"/>
          <a:ext cx="3395331" cy="276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23"/>
              </a:lnTo>
              <a:lnTo>
                <a:pt x="3395331" y="138123"/>
              </a:lnTo>
              <a:lnTo>
                <a:pt x="3395331" y="276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465C2-04AF-486F-84DB-1AC0CDAA3009}">
      <dsp:nvSpPr>
        <dsp:cNvPr id="0" name=""/>
        <dsp:cNvSpPr/>
      </dsp:nvSpPr>
      <dsp:spPr>
        <a:xfrm>
          <a:off x="7891559" y="1580438"/>
          <a:ext cx="197319" cy="3407052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3407052"/>
              </a:lnTo>
              <a:lnTo>
                <a:pt x="0" y="3407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CDDA7-E77F-4693-ACC2-7A5F5987B9A9}">
      <dsp:nvSpPr>
        <dsp:cNvPr id="0" name=""/>
        <dsp:cNvSpPr/>
      </dsp:nvSpPr>
      <dsp:spPr>
        <a:xfrm>
          <a:off x="7891559" y="1580438"/>
          <a:ext cx="197319" cy="247307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2473073"/>
              </a:lnTo>
              <a:lnTo>
                <a:pt x="0" y="2473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D71CA-CA54-4E4B-A3DE-098DB79CC662}">
      <dsp:nvSpPr>
        <dsp:cNvPr id="0" name=""/>
        <dsp:cNvSpPr/>
      </dsp:nvSpPr>
      <dsp:spPr>
        <a:xfrm>
          <a:off x="7891559" y="1580438"/>
          <a:ext cx="197319" cy="153909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1539093"/>
              </a:lnTo>
              <a:lnTo>
                <a:pt x="0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1A63A-8C80-482C-9EBC-496AC3107554}">
      <dsp:nvSpPr>
        <dsp:cNvPr id="0" name=""/>
        <dsp:cNvSpPr/>
      </dsp:nvSpPr>
      <dsp:spPr>
        <a:xfrm>
          <a:off x="7891559" y="1580438"/>
          <a:ext cx="197319" cy="605113"/>
        </a:xfrm>
        <a:custGeom>
          <a:avLst/>
          <a:gdLst/>
          <a:ahLst/>
          <a:cxnLst/>
          <a:rect l="0" t="0" r="0" b="0"/>
          <a:pathLst>
            <a:path>
              <a:moveTo>
                <a:pt x="197319" y="0"/>
              </a:moveTo>
              <a:lnTo>
                <a:pt x="197319" y="605113"/>
              </a:lnTo>
              <a:lnTo>
                <a:pt x="0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A289E-2AD3-494B-80E0-8626487B21AA}">
      <dsp:nvSpPr>
        <dsp:cNvPr id="0" name=""/>
        <dsp:cNvSpPr/>
      </dsp:nvSpPr>
      <dsp:spPr>
        <a:xfrm>
          <a:off x="6121851" y="661678"/>
          <a:ext cx="1440841" cy="261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03"/>
              </a:lnTo>
              <a:lnTo>
                <a:pt x="1440841" y="122903"/>
              </a:lnTo>
              <a:lnTo>
                <a:pt x="1440841" y="261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773DC-E9C6-4BBA-93E7-EB8FD9D7CCAB}">
      <dsp:nvSpPr>
        <dsp:cNvPr id="0" name=""/>
        <dsp:cNvSpPr/>
      </dsp:nvSpPr>
      <dsp:spPr>
        <a:xfrm>
          <a:off x="3503090" y="4382377"/>
          <a:ext cx="197319" cy="1483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593"/>
              </a:lnTo>
              <a:lnTo>
                <a:pt x="197319" y="1483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18E0C-F3F2-4589-944A-8DD9E0757CF0}">
      <dsp:nvSpPr>
        <dsp:cNvPr id="0" name=""/>
        <dsp:cNvSpPr/>
      </dsp:nvSpPr>
      <dsp:spPr>
        <a:xfrm>
          <a:off x="3503090" y="4382377"/>
          <a:ext cx="197319" cy="605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113"/>
              </a:lnTo>
              <a:lnTo>
                <a:pt x="197319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6409B-6DD8-4FC7-AF1A-D9C397895C92}">
      <dsp:nvSpPr>
        <dsp:cNvPr id="0" name=""/>
        <dsp:cNvSpPr/>
      </dsp:nvSpPr>
      <dsp:spPr>
        <a:xfrm>
          <a:off x="4687008" y="1580438"/>
          <a:ext cx="196517" cy="2473073"/>
        </a:xfrm>
        <a:custGeom>
          <a:avLst/>
          <a:gdLst/>
          <a:ahLst/>
          <a:cxnLst/>
          <a:rect l="0" t="0" r="0" b="0"/>
          <a:pathLst>
            <a:path>
              <a:moveTo>
                <a:pt x="196517" y="0"/>
              </a:moveTo>
              <a:lnTo>
                <a:pt x="196517" y="2473073"/>
              </a:lnTo>
              <a:lnTo>
                <a:pt x="0" y="24730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F74BA-8559-4AAF-9704-E8349E71C02E}">
      <dsp:nvSpPr>
        <dsp:cNvPr id="0" name=""/>
        <dsp:cNvSpPr/>
      </dsp:nvSpPr>
      <dsp:spPr>
        <a:xfrm>
          <a:off x="4883526" y="1580438"/>
          <a:ext cx="138123" cy="1539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093"/>
              </a:lnTo>
              <a:lnTo>
                <a:pt x="138123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80D21-D324-49EA-B2B1-5C7EF5AF99B7}">
      <dsp:nvSpPr>
        <dsp:cNvPr id="0" name=""/>
        <dsp:cNvSpPr/>
      </dsp:nvSpPr>
      <dsp:spPr>
        <a:xfrm>
          <a:off x="4687008" y="1580438"/>
          <a:ext cx="196517" cy="1539093"/>
        </a:xfrm>
        <a:custGeom>
          <a:avLst/>
          <a:gdLst/>
          <a:ahLst/>
          <a:cxnLst/>
          <a:rect l="0" t="0" r="0" b="0"/>
          <a:pathLst>
            <a:path>
              <a:moveTo>
                <a:pt x="196517" y="0"/>
              </a:moveTo>
              <a:lnTo>
                <a:pt x="196517" y="1539093"/>
              </a:lnTo>
              <a:lnTo>
                <a:pt x="0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99A73-0713-47E3-93B5-481E93DCB34D}">
      <dsp:nvSpPr>
        <dsp:cNvPr id="0" name=""/>
        <dsp:cNvSpPr/>
      </dsp:nvSpPr>
      <dsp:spPr>
        <a:xfrm>
          <a:off x="4883526" y="1580438"/>
          <a:ext cx="138123" cy="605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113"/>
              </a:lnTo>
              <a:lnTo>
                <a:pt x="138123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7AB86-EF07-46FB-AB67-F22F75F78922}">
      <dsp:nvSpPr>
        <dsp:cNvPr id="0" name=""/>
        <dsp:cNvSpPr/>
      </dsp:nvSpPr>
      <dsp:spPr>
        <a:xfrm>
          <a:off x="4687008" y="1580438"/>
          <a:ext cx="196517" cy="605113"/>
        </a:xfrm>
        <a:custGeom>
          <a:avLst/>
          <a:gdLst/>
          <a:ahLst/>
          <a:cxnLst/>
          <a:rect l="0" t="0" r="0" b="0"/>
          <a:pathLst>
            <a:path>
              <a:moveTo>
                <a:pt x="196517" y="0"/>
              </a:moveTo>
              <a:lnTo>
                <a:pt x="196517" y="605113"/>
              </a:lnTo>
              <a:lnTo>
                <a:pt x="0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2C965-7EAB-44B4-94F2-9B0802B4287D}">
      <dsp:nvSpPr>
        <dsp:cNvPr id="0" name=""/>
        <dsp:cNvSpPr/>
      </dsp:nvSpPr>
      <dsp:spPr>
        <a:xfrm>
          <a:off x="4883526" y="661678"/>
          <a:ext cx="1238325" cy="261027"/>
        </a:xfrm>
        <a:custGeom>
          <a:avLst/>
          <a:gdLst/>
          <a:ahLst/>
          <a:cxnLst/>
          <a:rect l="0" t="0" r="0" b="0"/>
          <a:pathLst>
            <a:path>
              <a:moveTo>
                <a:pt x="1238325" y="0"/>
              </a:moveTo>
              <a:lnTo>
                <a:pt x="1238325" y="122903"/>
              </a:lnTo>
              <a:lnTo>
                <a:pt x="0" y="122903"/>
              </a:lnTo>
              <a:lnTo>
                <a:pt x="0" y="261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8B0C9-E85C-4C7B-9637-26D139B866CF}">
      <dsp:nvSpPr>
        <dsp:cNvPr id="0" name=""/>
        <dsp:cNvSpPr/>
      </dsp:nvSpPr>
      <dsp:spPr>
        <a:xfrm>
          <a:off x="1623095" y="1595658"/>
          <a:ext cx="138123" cy="1539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093"/>
              </a:lnTo>
              <a:lnTo>
                <a:pt x="138123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2CCFB-7B35-45BA-8105-E5A4BE45E31E}">
      <dsp:nvSpPr>
        <dsp:cNvPr id="0" name=""/>
        <dsp:cNvSpPr/>
      </dsp:nvSpPr>
      <dsp:spPr>
        <a:xfrm>
          <a:off x="1484971" y="1595658"/>
          <a:ext cx="138123" cy="1539093"/>
        </a:xfrm>
        <a:custGeom>
          <a:avLst/>
          <a:gdLst/>
          <a:ahLst/>
          <a:cxnLst/>
          <a:rect l="0" t="0" r="0" b="0"/>
          <a:pathLst>
            <a:path>
              <a:moveTo>
                <a:pt x="138123" y="0"/>
              </a:moveTo>
              <a:lnTo>
                <a:pt x="138123" y="1539093"/>
              </a:lnTo>
              <a:lnTo>
                <a:pt x="0" y="15390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AF7F2-893F-4B2D-9963-01DC8269AABF}">
      <dsp:nvSpPr>
        <dsp:cNvPr id="0" name=""/>
        <dsp:cNvSpPr/>
      </dsp:nvSpPr>
      <dsp:spPr>
        <a:xfrm>
          <a:off x="1623095" y="1595658"/>
          <a:ext cx="138123" cy="605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113"/>
              </a:lnTo>
              <a:lnTo>
                <a:pt x="138123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A96F9-6101-4168-87A2-927D329539D9}">
      <dsp:nvSpPr>
        <dsp:cNvPr id="0" name=""/>
        <dsp:cNvSpPr/>
      </dsp:nvSpPr>
      <dsp:spPr>
        <a:xfrm>
          <a:off x="1484971" y="1595658"/>
          <a:ext cx="138123" cy="605113"/>
        </a:xfrm>
        <a:custGeom>
          <a:avLst/>
          <a:gdLst/>
          <a:ahLst/>
          <a:cxnLst/>
          <a:rect l="0" t="0" r="0" b="0"/>
          <a:pathLst>
            <a:path>
              <a:moveTo>
                <a:pt x="138123" y="0"/>
              </a:moveTo>
              <a:lnTo>
                <a:pt x="138123" y="605113"/>
              </a:lnTo>
              <a:lnTo>
                <a:pt x="0" y="605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520D3-DE92-4AA3-96A9-237D71038226}">
      <dsp:nvSpPr>
        <dsp:cNvPr id="0" name=""/>
        <dsp:cNvSpPr/>
      </dsp:nvSpPr>
      <dsp:spPr>
        <a:xfrm>
          <a:off x="1623095" y="661678"/>
          <a:ext cx="4498756" cy="276247"/>
        </a:xfrm>
        <a:custGeom>
          <a:avLst/>
          <a:gdLst/>
          <a:ahLst/>
          <a:cxnLst/>
          <a:rect l="0" t="0" r="0" b="0"/>
          <a:pathLst>
            <a:path>
              <a:moveTo>
                <a:pt x="4498756" y="0"/>
              </a:moveTo>
              <a:lnTo>
                <a:pt x="4498756" y="138123"/>
              </a:lnTo>
              <a:lnTo>
                <a:pt x="0" y="138123"/>
              </a:lnTo>
              <a:lnTo>
                <a:pt x="0" y="276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ACCC1-782B-4735-A2DC-67BA3CF5F502}">
      <dsp:nvSpPr>
        <dsp:cNvPr id="0" name=""/>
        <dsp:cNvSpPr/>
      </dsp:nvSpPr>
      <dsp:spPr>
        <a:xfrm>
          <a:off x="5464119" y="3946"/>
          <a:ext cx="1315464" cy="657732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11620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Fundraiser &amp; Supporter Engagement (FSE)</a:t>
          </a:r>
        </a:p>
      </dsp:txBody>
      <dsp:txXfrm>
        <a:off x="5464119" y="3946"/>
        <a:ext cx="1315464" cy="657732"/>
      </dsp:txXfrm>
    </dsp:sp>
    <dsp:sp modelId="{FD4CA20B-07BA-434D-B93C-1AD5D09821EE}">
      <dsp:nvSpPr>
        <dsp:cNvPr id="0" name=""/>
        <dsp:cNvSpPr/>
      </dsp:nvSpPr>
      <dsp:spPr>
        <a:xfrm>
          <a:off x="965362" y="937925"/>
          <a:ext cx="1315464" cy="6577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52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Business Operations, Improvement and Digital (BOID)</a:t>
          </a:r>
        </a:p>
      </dsp:txBody>
      <dsp:txXfrm>
        <a:off x="965362" y="937925"/>
        <a:ext cx="1315464" cy="657732"/>
      </dsp:txXfrm>
    </dsp:sp>
    <dsp:sp modelId="{A4A8428C-F785-4F52-B5AF-BE8181E337C5}">
      <dsp:nvSpPr>
        <dsp:cNvPr id="0" name=""/>
        <dsp:cNvSpPr/>
      </dsp:nvSpPr>
      <dsp:spPr>
        <a:xfrm>
          <a:off x="169506" y="187190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Business Operations &amp; Planning (BOP)</a:t>
          </a:r>
        </a:p>
      </dsp:txBody>
      <dsp:txXfrm>
        <a:off x="169506" y="1871905"/>
        <a:ext cx="1315464" cy="657732"/>
      </dsp:txXfrm>
    </dsp:sp>
    <dsp:sp modelId="{5B02C4CE-AC9D-4E67-9E55-4181909B1CD1}">
      <dsp:nvSpPr>
        <dsp:cNvPr id="0" name=""/>
        <dsp:cNvSpPr/>
      </dsp:nvSpPr>
      <dsp:spPr>
        <a:xfrm>
          <a:off x="1761218" y="187190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Income Processing (IPU)</a:t>
          </a:r>
        </a:p>
      </dsp:txBody>
      <dsp:txXfrm>
        <a:off x="1761218" y="1871905"/>
        <a:ext cx="1315464" cy="657732"/>
      </dsp:txXfrm>
    </dsp:sp>
    <dsp:sp modelId="{13BCF148-8B4A-469C-8CE6-B048F4DDB64C}">
      <dsp:nvSpPr>
        <dsp:cNvPr id="0" name=""/>
        <dsp:cNvSpPr/>
      </dsp:nvSpPr>
      <dsp:spPr>
        <a:xfrm>
          <a:off x="169506" y="28058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Planning, Prioritisation &amp; Evaluation (PPE)</a:t>
          </a:r>
          <a:endParaRPr lang="en-GB" sz="1100" b="1" kern="1200"/>
        </a:p>
      </dsp:txBody>
      <dsp:txXfrm>
        <a:off x="169506" y="2805885"/>
        <a:ext cx="1315464" cy="657732"/>
      </dsp:txXfrm>
    </dsp:sp>
    <dsp:sp modelId="{CB21D848-559B-4D9D-9479-B2E1CE04D6AD}">
      <dsp:nvSpPr>
        <dsp:cNvPr id="0" name=""/>
        <dsp:cNvSpPr/>
      </dsp:nvSpPr>
      <dsp:spPr>
        <a:xfrm>
          <a:off x="1761218" y="28058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Dynamics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CRM Team</a:t>
          </a:r>
        </a:p>
      </dsp:txBody>
      <dsp:txXfrm>
        <a:off x="1761218" y="2805885"/>
        <a:ext cx="1315464" cy="657732"/>
      </dsp:txXfrm>
    </dsp:sp>
    <dsp:sp modelId="{BA258F6A-1628-49A3-ABD1-9071AB115A36}">
      <dsp:nvSpPr>
        <dsp:cNvPr id="0" name=""/>
        <dsp:cNvSpPr/>
      </dsp:nvSpPr>
      <dsp:spPr>
        <a:xfrm>
          <a:off x="4225793" y="922706"/>
          <a:ext cx="1315464" cy="6577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52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Community and Church Fundraising &amp; Engagement (CCFE)</a:t>
          </a:r>
        </a:p>
      </dsp:txBody>
      <dsp:txXfrm>
        <a:off x="4225793" y="922706"/>
        <a:ext cx="1315464" cy="657732"/>
      </dsp:txXfrm>
    </dsp:sp>
    <dsp:sp modelId="{4B6F564C-8608-4D5C-8E7A-D34616492F17}">
      <dsp:nvSpPr>
        <dsp:cNvPr id="0" name=""/>
        <dsp:cNvSpPr/>
      </dsp:nvSpPr>
      <dsp:spPr>
        <a:xfrm>
          <a:off x="3371544" y="18566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Community Fundraising and Volunteering (CFV)</a:t>
          </a:r>
        </a:p>
      </dsp:txBody>
      <dsp:txXfrm>
        <a:off x="3371544" y="1856685"/>
        <a:ext cx="1315464" cy="657732"/>
      </dsp:txXfrm>
    </dsp:sp>
    <dsp:sp modelId="{B6FADC75-6E89-43B4-8DD7-1A8E16BDC4BD}">
      <dsp:nvSpPr>
        <dsp:cNvPr id="0" name=""/>
        <dsp:cNvSpPr/>
      </dsp:nvSpPr>
      <dsp:spPr>
        <a:xfrm>
          <a:off x="5021649" y="18566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British Church Relations (BCR)</a:t>
          </a:r>
          <a:endParaRPr lang="en-GB" sz="1100" b="1" kern="1200"/>
        </a:p>
      </dsp:txBody>
      <dsp:txXfrm>
        <a:off x="5021649" y="1856685"/>
        <a:ext cx="1315464" cy="657732"/>
      </dsp:txXfrm>
    </dsp:sp>
    <dsp:sp modelId="{C7C0280E-D47D-4F41-8171-6036A70CF913}">
      <dsp:nvSpPr>
        <dsp:cNvPr id="0" name=""/>
        <dsp:cNvSpPr/>
      </dsp:nvSpPr>
      <dsp:spPr>
        <a:xfrm>
          <a:off x="3371544" y="279066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Scotland</a:t>
          </a:r>
          <a:endParaRPr lang="en-GB" sz="1100" b="1" kern="1200"/>
        </a:p>
      </dsp:txBody>
      <dsp:txXfrm>
        <a:off x="3371544" y="2790665"/>
        <a:ext cx="1315464" cy="657732"/>
      </dsp:txXfrm>
    </dsp:sp>
    <dsp:sp modelId="{4654333B-D660-4FC3-964F-BE17E7557E3D}">
      <dsp:nvSpPr>
        <dsp:cNvPr id="0" name=""/>
        <dsp:cNvSpPr/>
      </dsp:nvSpPr>
      <dsp:spPr>
        <a:xfrm>
          <a:off x="5021649" y="279066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Wales</a:t>
          </a:r>
          <a:endParaRPr lang="en-GB" sz="1100" b="1" kern="1200"/>
        </a:p>
      </dsp:txBody>
      <dsp:txXfrm>
        <a:off x="5021649" y="2790665"/>
        <a:ext cx="1315464" cy="657732"/>
      </dsp:txXfrm>
    </dsp:sp>
    <dsp:sp modelId="{503EB601-842E-4EDF-91B6-862844DA0751}">
      <dsp:nvSpPr>
        <dsp:cNvPr id="0" name=""/>
        <dsp:cNvSpPr/>
      </dsp:nvSpPr>
      <dsp:spPr>
        <a:xfrm>
          <a:off x="3371544" y="372464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Community Fundraising &amp; Engagement (CFE)</a:t>
          </a:r>
        </a:p>
      </dsp:txBody>
      <dsp:txXfrm>
        <a:off x="3371544" y="3724645"/>
        <a:ext cx="1315464" cy="657732"/>
      </dsp:txXfrm>
    </dsp:sp>
    <dsp:sp modelId="{EE881F8B-D5A8-44E4-8BDA-61774F87F56D}">
      <dsp:nvSpPr>
        <dsp:cNvPr id="0" name=""/>
        <dsp:cNvSpPr/>
      </dsp:nvSpPr>
      <dsp:spPr>
        <a:xfrm>
          <a:off x="3700410" y="4658624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Church Engagement &amp; Fundraising (CEFT) </a:t>
          </a:r>
        </a:p>
      </dsp:txBody>
      <dsp:txXfrm>
        <a:off x="3700410" y="4658624"/>
        <a:ext cx="1315464" cy="657732"/>
      </dsp:txXfrm>
    </dsp:sp>
    <dsp:sp modelId="{A941BE0D-6756-433A-9BA8-024C6601D0CC}">
      <dsp:nvSpPr>
        <dsp:cNvPr id="0" name=""/>
        <dsp:cNvSpPr/>
      </dsp:nvSpPr>
      <dsp:spPr>
        <a:xfrm>
          <a:off x="3700410" y="553710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Central Supporter Engagement (CSET)</a:t>
          </a:r>
        </a:p>
      </dsp:txBody>
      <dsp:txXfrm>
        <a:off x="3700410" y="5537105"/>
        <a:ext cx="1315464" cy="657732"/>
      </dsp:txXfrm>
    </dsp:sp>
    <dsp:sp modelId="{57DE51FD-14BE-41EC-BF79-ED62325263C6}">
      <dsp:nvSpPr>
        <dsp:cNvPr id="0" name=""/>
        <dsp:cNvSpPr/>
      </dsp:nvSpPr>
      <dsp:spPr>
        <a:xfrm>
          <a:off x="6904960" y="922706"/>
          <a:ext cx="1315464" cy="6577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52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Marketing and Fundraising (M&amp;F)</a:t>
          </a:r>
        </a:p>
      </dsp:txBody>
      <dsp:txXfrm>
        <a:off x="6904960" y="922706"/>
        <a:ext cx="1315464" cy="657732"/>
      </dsp:txXfrm>
    </dsp:sp>
    <dsp:sp modelId="{10B58790-F544-497B-B0A6-C15D6CE3FF57}">
      <dsp:nvSpPr>
        <dsp:cNvPr id="0" name=""/>
        <dsp:cNvSpPr/>
      </dsp:nvSpPr>
      <dsp:spPr>
        <a:xfrm>
          <a:off x="6576094" y="18566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Legacies</a:t>
          </a:r>
        </a:p>
      </dsp:txBody>
      <dsp:txXfrm>
        <a:off x="6576094" y="1856685"/>
        <a:ext cx="1315464" cy="657732"/>
      </dsp:txXfrm>
    </dsp:sp>
    <dsp:sp modelId="{20A0E2D8-40F8-4F3E-A2E5-4565A99047E4}">
      <dsp:nvSpPr>
        <dsp:cNvPr id="0" name=""/>
        <dsp:cNvSpPr/>
      </dsp:nvSpPr>
      <dsp:spPr>
        <a:xfrm>
          <a:off x="6576094" y="279066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Individual Giving</a:t>
          </a:r>
        </a:p>
      </dsp:txBody>
      <dsp:txXfrm>
        <a:off x="6576094" y="2790665"/>
        <a:ext cx="1315464" cy="657732"/>
      </dsp:txXfrm>
    </dsp:sp>
    <dsp:sp modelId="{2EE3B4B2-8618-49BA-9722-EA67A154F21D}">
      <dsp:nvSpPr>
        <dsp:cNvPr id="0" name=""/>
        <dsp:cNvSpPr/>
      </dsp:nvSpPr>
      <dsp:spPr>
        <a:xfrm>
          <a:off x="6576094" y="372464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Insight and Innovation</a:t>
          </a:r>
          <a:endParaRPr lang="en-GB" sz="1100" b="1" kern="1200"/>
        </a:p>
      </dsp:txBody>
      <dsp:txXfrm>
        <a:off x="6576094" y="3724645"/>
        <a:ext cx="1315464" cy="657732"/>
      </dsp:txXfrm>
    </dsp:sp>
    <dsp:sp modelId="{81B9C5F1-A7D0-4B7C-81E7-9EE7EB3E5E35}">
      <dsp:nvSpPr>
        <dsp:cNvPr id="0" name=""/>
        <dsp:cNvSpPr/>
      </dsp:nvSpPr>
      <dsp:spPr>
        <a:xfrm>
          <a:off x="6576094" y="4658624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Brand Marketing    and Creative</a:t>
          </a:r>
        </a:p>
      </dsp:txBody>
      <dsp:txXfrm>
        <a:off x="6576094" y="4658624"/>
        <a:ext cx="1315464" cy="657732"/>
      </dsp:txXfrm>
    </dsp:sp>
    <dsp:sp modelId="{EB892C0D-46D0-4EA9-9948-D3B866EBFEE8}">
      <dsp:nvSpPr>
        <dsp:cNvPr id="0" name=""/>
        <dsp:cNvSpPr/>
      </dsp:nvSpPr>
      <dsp:spPr>
        <a:xfrm>
          <a:off x="8859451" y="937925"/>
          <a:ext cx="1315464" cy="6577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52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Communications</a:t>
          </a:r>
        </a:p>
      </dsp:txBody>
      <dsp:txXfrm>
        <a:off x="8859451" y="937925"/>
        <a:ext cx="1315464" cy="657732"/>
      </dsp:txXfrm>
    </dsp:sp>
    <dsp:sp modelId="{48B4DEC9-056A-4D8C-A79C-53FE01408BF8}">
      <dsp:nvSpPr>
        <dsp:cNvPr id="0" name=""/>
        <dsp:cNvSpPr/>
      </dsp:nvSpPr>
      <dsp:spPr>
        <a:xfrm>
          <a:off x="8530585" y="187190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Communications    and Content</a:t>
          </a:r>
        </a:p>
      </dsp:txBody>
      <dsp:txXfrm>
        <a:off x="8530585" y="1871905"/>
        <a:ext cx="1315464" cy="657732"/>
      </dsp:txXfrm>
    </dsp:sp>
    <dsp:sp modelId="{D50C4F97-89D0-4DD8-BC5E-80EEECA8B2FA}">
      <dsp:nvSpPr>
        <dsp:cNvPr id="0" name=""/>
        <dsp:cNvSpPr/>
      </dsp:nvSpPr>
      <dsp:spPr>
        <a:xfrm>
          <a:off x="8530585" y="28058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Media and Public Engagement</a:t>
          </a:r>
        </a:p>
      </dsp:txBody>
      <dsp:txXfrm>
        <a:off x="8530585" y="2805885"/>
        <a:ext cx="1315464" cy="657732"/>
      </dsp:txXfrm>
    </dsp:sp>
    <dsp:sp modelId="{DFF883BD-B95D-4727-9023-FCB37AEE7297}">
      <dsp:nvSpPr>
        <dsp:cNvPr id="0" name=""/>
        <dsp:cNvSpPr/>
      </dsp:nvSpPr>
      <dsp:spPr>
        <a:xfrm>
          <a:off x="8530585" y="373986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Scotland &amp; Wales Communications</a:t>
          </a:r>
        </a:p>
      </dsp:txBody>
      <dsp:txXfrm>
        <a:off x="8530585" y="3739865"/>
        <a:ext cx="1315464" cy="657732"/>
      </dsp:txXfrm>
    </dsp:sp>
    <dsp:sp modelId="{F5197FF7-40CA-4933-8E51-57EBDAD8DB93}">
      <dsp:nvSpPr>
        <dsp:cNvPr id="0" name=""/>
        <dsp:cNvSpPr/>
      </dsp:nvSpPr>
      <dsp:spPr>
        <a:xfrm>
          <a:off x="8406602" y="4673844"/>
          <a:ext cx="1510363" cy="657732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Digital</a:t>
          </a:r>
        </a:p>
      </dsp:txBody>
      <dsp:txXfrm>
        <a:off x="8406602" y="4673844"/>
        <a:ext cx="1510363" cy="657732"/>
      </dsp:txXfrm>
    </dsp:sp>
    <dsp:sp modelId="{B7232AE7-0676-47E3-AE21-CF39322877B1}">
      <dsp:nvSpPr>
        <dsp:cNvPr id="0" name=""/>
        <dsp:cNvSpPr/>
      </dsp:nvSpPr>
      <dsp:spPr>
        <a:xfrm>
          <a:off x="10637696" y="937925"/>
          <a:ext cx="1315464" cy="6577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752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Philanthropy &amp; Partnerships (P&amp;P)</a:t>
          </a:r>
        </a:p>
      </dsp:txBody>
      <dsp:txXfrm>
        <a:off x="10637696" y="937925"/>
        <a:ext cx="1315464" cy="657732"/>
      </dsp:txXfrm>
    </dsp:sp>
    <dsp:sp modelId="{7CE2CBC1-158C-449E-BB50-2C16602D1E48}">
      <dsp:nvSpPr>
        <dsp:cNvPr id="0" name=""/>
        <dsp:cNvSpPr/>
      </dsp:nvSpPr>
      <dsp:spPr>
        <a:xfrm>
          <a:off x="10308830" y="187190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Philanthropy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(MD &amp; MV)</a:t>
          </a:r>
        </a:p>
      </dsp:txBody>
      <dsp:txXfrm>
        <a:off x="10308830" y="1871905"/>
        <a:ext cx="1315464" cy="657732"/>
      </dsp:txXfrm>
    </dsp:sp>
    <dsp:sp modelId="{DE4CA470-B2AB-4183-ABD2-77DD5B7E75EE}">
      <dsp:nvSpPr>
        <dsp:cNvPr id="0" name=""/>
        <dsp:cNvSpPr/>
      </dsp:nvSpPr>
      <dsp:spPr>
        <a:xfrm>
          <a:off x="10308830" y="280588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Private Sector Partnerships</a:t>
          </a:r>
        </a:p>
      </dsp:txBody>
      <dsp:txXfrm>
        <a:off x="10308830" y="2805885"/>
        <a:ext cx="1315464" cy="657732"/>
      </dsp:txXfrm>
    </dsp:sp>
    <dsp:sp modelId="{9DF286C2-7210-42E1-9D9B-5D94330F478F}">
      <dsp:nvSpPr>
        <dsp:cNvPr id="0" name=""/>
        <dsp:cNvSpPr/>
      </dsp:nvSpPr>
      <dsp:spPr>
        <a:xfrm>
          <a:off x="10308830" y="3739865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Trusts and Foundations</a:t>
          </a:r>
        </a:p>
      </dsp:txBody>
      <dsp:txXfrm>
        <a:off x="10308830" y="3739865"/>
        <a:ext cx="1315464" cy="657732"/>
      </dsp:txXfrm>
    </dsp:sp>
    <dsp:sp modelId="{5C6B99C2-D19D-4255-8FED-5884BC5F26EC}">
      <dsp:nvSpPr>
        <dsp:cNvPr id="0" name=""/>
        <dsp:cNvSpPr/>
      </dsp:nvSpPr>
      <dsp:spPr>
        <a:xfrm>
          <a:off x="10308830" y="4673844"/>
          <a:ext cx="1315464" cy="65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/>
            <a:t>Prospect Research</a:t>
          </a:r>
        </a:p>
      </dsp:txBody>
      <dsp:txXfrm>
        <a:off x="10308830" y="4673844"/>
        <a:ext cx="1315464" cy="657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B8927-D187-40EB-A412-6ED3B1873C45}">
      <dsp:nvSpPr>
        <dsp:cNvPr id="0" name=""/>
        <dsp:cNvSpPr/>
      </dsp:nvSpPr>
      <dsp:spPr>
        <a:xfrm>
          <a:off x="8698089" y="2656146"/>
          <a:ext cx="328881" cy="2565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5274"/>
              </a:lnTo>
              <a:lnTo>
                <a:pt x="328881" y="2565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AB635-2963-459E-B628-55AE8ACDEE1A}">
      <dsp:nvSpPr>
        <dsp:cNvPr id="0" name=""/>
        <dsp:cNvSpPr/>
      </dsp:nvSpPr>
      <dsp:spPr>
        <a:xfrm>
          <a:off x="8698089" y="2656146"/>
          <a:ext cx="328881" cy="100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569"/>
              </a:lnTo>
              <a:lnTo>
                <a:pt x="328881" y="1008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A476E-0720-473C-A068-2954BF159BB6}">
      <dsp:nvSpPr>
        <dsp:cNvPr id="0" name=""/>
        <dsp:cNvSpPr/>
      </dsp:nvSpPr>
      <dsp:spPr>
        <a:xfrm>
          <a:off x="5595641" y="1099441"/>
          <a:ext cx="3979464" cy="46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16"/>
              </a:lnTo>
              <a:lnTo>
                <a:pt x="3979464" y="230216"/>
              </a:lnTo>
              <a:lnTo>
                <a:pt x="3979464" y="460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286C3-8B56-4382-BB3B-3D8EC575EE2D}">
      <dsp:nvSpPr>
        <dsp:cNvPr id="0" name=""/>
        <dsp:cNvSpPr/>
      </dsp:nvSpPr>
      <dsp:spPr>
        <a:xfrm>
          <a:off x="6045112" y="2656146"/>
          <a:ext cx="328881" cy="2565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5274"/>
              </a:lnTo>
              <a:lnTo>
                <a:pt x="328881" y="2565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2ABDF-513A-4815-AEA5-BC5508B31DCD}">
      <dsp:nvSpPr>
        <dsp:cNvPr id="0" name=""/>
        <dsp:cNvSpPr/>
      </dsp:nvSpPr>
      <dsp:spPr>
        <a:xfrm>
          <a:off x="6045112" y="2656146"/>
          <a:ext cx="328881" cy="100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569"/>
              </a:lnTo>
              <a:lnTo>
                <a:pt x="328881" y="1008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AAB6-8C1C-41D7-9E13-B18111E5BE84}">
      <dsp:nvSpPr>
        <dsp:cNvPr id="0" name=""/>
        <dsp:cNvSpPr/>
      </dsp:nvSpPr>
      <dsp:spPr>
        <a:xfrm>
          <a:off x="5595641" y="1099441"/>
          <a:ext cx="1326488" cy="46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16"/>
              </a:lnTo>
              <a:lnTo>
                <a:pt x="1326488" y="230216"/>
              </a:lnTo>
              <a:lnTo>
                <a:pt x="1326488" y="460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AD6FB-79A9-4C37-A307-0952EC5E0BB8}">
      <dsp:nvSpPr>
        <dsp:cNvPr id="0" name=""/>
        <dsp:cNvSpPr/>
      </dsp:nvSpPr>
      <dsp:spPr>
        <a:xfrm>
          <a:off x="3392135" y="2656146"/>
          <a:ext cx="328881" cy="2565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5274"/>
              </a:lnTo>
              <a:lnTo>
                <a:pt x="328881" y="25652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C29C8-DFF0-4C40-B20C-6E76968E12FD}">
      <dsp:nvSpPr>
        <dsp:cNvPr id="0" name=""/>
        <dsp:cNvSpPr/>
      </dsp:nvSpPr>
      <dsp:spPr>
        <a:xfrm>
          <a:off x="3392135" y="2656146"/>
          <a:ext cx="328881" cy="100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569"/>
              </a:lnTo>
              <a:lnTo>
                <a:pt x="328881" y="1008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9A17B-9DAA-4F5D-99C1-5057120003E9}">
      <dsp:nvSpPr>
        <dsp:cNvPr id="0" name=""/>
        <dsp:cNvSpPr/>
      </dsp:nvSpPr>
      <dsp:spPr>
        <a:xfrm>
          <a:off x="4269152" y="1099441"/>
          <a:ext cx="1326488" cy="460433"/>
        </a:xfrm>
        <a:custGeom>
          <a:avLst/>
          <a:gdLst/>
          <a:ahLst/>
          <a:cxnLst/>
          <a:rect l="0" t="0" r="0" b="0"/>
          <a:pathLst>
            <a:path>
              <a:moveTo>
                <a:pt x="1326488" y="0"/>
              </a:moveTo>
              <a:lnTo>
                <a:pt x="1326488" y="230216"/>
              </a:lnTo>
              <a:lnTo>
                <a:pt x="0" y="230216"/>
              </a:lnTo>
              <a:lnTo>
                <a:pt x="0" y="460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263CC-2F45-4A0E-B824-1C4C626A7CB4}">
      <dsp:nvSpPr>
        <dsp:cNvPr id="0" name=""/>
        <dsp:cNvSpPr/>
      </dsp:nvSpPr>
      <dsp:spPr>
        <a:xfrm>
          <a:off x="739159" y="2656146"/>
          <a:ext cx="328881" cy="1008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569"/>
              </a:lnTo>
              <a:lnTo>
                <a:pt x="328881" y="1008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96F9-63FF-43EF-A997-F7B8EA850743}">
      <dsp:nvSpPr>
        <dsp:cNvPr id="0" name=""/>
        <dsp:cNvSpPr/>
      </dsp:nvSpPr>
      <dsp:spPr>
        <a:xfrm>
          <a:off x="1616176" y="1099441"/>
          <a:ext cx="3979464" cy="460433"/>
        </a:xfrm>
        <a:custGeom>
          <a:avLst/>
          <a:gdLst/>
          <a:ahLst/>
          <a:cxnLst/>
          <a:rect l="0" t="0" r="0" b="0"/>
          <a:pathLst>
            <a:path>
              <a:moveTo>
                <a:pt x="3979464" y="0"/>
              </a:moveTo>
              <a:lnTo>
                <a:pt x="3979464" y="230216"/>
              </a:lnTo>
              <a:lnTo>
                <a:pt x="0" y="230216"/>
              </a:lnTo>
              <a:lnTo>
                <a:pt x="0" y="460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5D0F7-54AF-41C0-BB1D-E5AF286D5457}">
      <dsp:nvSpPr>
        <dsp:cNvPr id="0" name=""/>
        <dsp:cNvSpPr/>
      </dsp:nvSpPr>
      <dsp:spPr>
        <a:xfrm>
          <a:off x="4499369" y="3169"/>
          <a:ext cx="2192542" cy="1096271"/>
        </a:xfrm>
        <a:prstGeom prst="rect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Digital Lead</a:t>
          </a:r>
          <a:endParaRPr lang="en-GB" sz="2500" kern="1200" dirty="0"/>
        </a:p>
      </dsp:txBody>
      <dsp:txXfrm>
        <a:off x="4499369" y="3169"/>
        <a:ext cx="2192542" cy="1096271"/>
      </dsp:txXfrm>
    </dsp:sp>
    <dsp:sp modelId="{572613BB-E2FD-4E96-8427-E2EA3402A773}">
      <dsp:nvSpPr>
        <dsp:cNvPr id="0" name=""/>
        <dsp:cNvSpPr/>
      </dsp:nvSpPr>
      <dsp:spPr>
        <a:xfrm>
          <a:off x="519904" y="1559875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Technical Lead</a:t>
          </a:r>
          <a:endParaRPr lang="en-GB" sz="2500" kern="1200" dirty="0"/>
        </a:p>
      </dsp:txBody>
      <dsp:txXfrm>
        <a:off x="519904" y="1559875"/>
        <a:ext cx="2192542" cy="1096271"/>
      </dsp:txXfrm>
    </dsp:sp>
    <dsp:sp modelId="{63CDEAF1-F91A-4FAA-823B-B9491118F908}">
      <dsp:nvSpPr>
        <dsp:cNvPr id="0" name=""/>
        <dsp:cNvSpPr/>
      </dsp:nvSpPr>
      <dsp:spPr>
        <a:xfrm>
          <a:off x="1068040" y="3116580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Lead QA Tester</a:t>
          </a:r>
          <a:endParaRPr lang="en-GB" sz="2500" kern="1200" dirty="0"/>
        </a:p>
      </dsp:txBody>
      <dsp:txXfrm>
        <a:off x="1068040" y="3116580"/>
        <a:ext cx="2192542" cy="1096271"/>
      </dsp:txXfrm>
    </dsp:sp>
    <dsp:sp modelId="{CACF8549-492B-48E3-99CB-95C326689272}">
      <dsp:nvSpPr>
        <dsp:cNvPr id="0" name=""/>
        <dsp:cNvSpPr/>
      </dsp:nvSpPr>
      <dsp:spPr>
        <a:xfrm>
          <a:off x="3172881" y="1559875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Website Product Owner</a:t>
          </a:r>
          <a:endParaRPr lang="en-GB" sz="2500" kern="1200" dirty="0"/>
        </a:p>
      </dsp:txBody>
      <dsp:txXfrm>
        <a:off x="3172881" y="1559875"/>
        <a:ext cx="2192542" cy="1096271"/>
      </dsp:txXfrm>
    </dsp:sp>
    <dsp:sp modelId="{AC205199-9593-4341-8AAA-B30A495B08FA}">
      <dsp:nvSpPr>
        <dsp:cNvPr id="0" name=""/>
        <dsp:cNvSpPr/>
      </dsp:nvSpPr>
      <dsp:spPr>
        <a:xfrm>
          <a:off x="3721017" y="3116580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Front-end Developer/UX</a:t>
          </a:r>
          <a:endParaRPr lang="en-GB" sz="2500" kern="1200" dirty="0"/>
        </a:p>
      </dsp:txBody>
      <dsp:txXfrm>
        <a:off x="3721017" y="3116580"/>
        <a:ext cx="2192542" cy="1096271"/>
      </dsp:txXfrm>
    </dsp:sp>
    <dsp:sp modelId="{52AABFCF-9453-48F1-A367-F85524D04E42}">
      <dsp:nvSpPr>
        <dsp:cNvPr id="0" name=""/>
        <dsp:cNvSpPr/>
      </dsp:nvSpPr>
      <dsp:spPr>
        <a:xfrm>
          <a:off x="3721017" y="4673285"/>
          <a:ext cx="2192542" cy="109627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Matrix to Front-end Developer</a:t>
          </a:r>
          <a:endParaRPr lang="en-GB" sz="2500" kern="1200" dirty="0"/>
        </a:p>
      </dsp:txBody>
      <dsp:txXfrm>
        <a:off x="3721017" y="4673285"/>
        <a:ext cx="2192542" cy="1096271"/>
      </dsp:txXfrm>
    </dsp:sp>
    <dsp:sp modelId="{59A2ACE4-2AFC-4281-9B04-3F6F3CA6978E}">
      <dsp:nvSpPr>
        <dsp:cNvPr id="0" name=""/>
        <dsp:cNvSpPr/>
      </dsp:nvSpPr>
      <dsp:spPr>
        <a:xfrm>
          <a:off x="5825858" y="1559875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Senior Digital Content Editor</a:t>
          </a:r>
          <a:endParaRPr lang="en-GB" sz="2500" kern="1200" dirty="0"/>
        </a:p>
      </dsp:txBody>
      <dsp:txXfrm>
        <a:off x="5825858" y="1559875"/>
        <a:ext cx="2192542" cy="1096271"/>
      </dsp:txXfrm>
    </dsp:sp>
    <dsp:sp modelId="{4CF859B7-DFA0-47B7-8111-92EE977BCDB9}">
      <dsp:nvSpPr>
        <dsp:cNvPr id="0" name=""/>
        <dsp:cNvSpPr/>
      </dsp:nvSpPr>
      <dsp:spPr>
        <a:xfrm>
          <a:off x="6373993" y="3116580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Digital Content Editor</a:t>
          </a:r>
          <a:endParaRPr lang="en-GB" sz="2500" kern="1200" dirty="0"/>
        </a:p>
      </dsp:txBody>
      <dsp:txXfrm>
        <a:off x="6373993" y="3116580"/>
        <a:ext cx="2192542" cy="1096271"/>
      </dsp:txXfrm>
    </dsp:sp>
    <dsp:sp modelId="{A1C633F3-0695-4924-99F5-F9E351E12800}">
      <dsp:nvSpPr>
        <dsp:cNvPr id="0" name=""/>
        <dsp:cNvSpPr/>
      </dsp:nvSpPr>
      <dsp:spPr>
        <a:xfrm>
          <a:off x="6373993" y="4673285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Social Media Executive</a:t>
          </a:r>
        </a:p>
      </dsp:txBody>
      <dsp:txXfrm>
        <a:off x="6373993" y="4673285"/>
        <a:ext cx="2192542" cy="1096271"/>
      </dsp:txXfrm>
    </dsp:sp>
    <dsp:sp modelId="{BCBE4236-66E3-4F09-8B32-313C6F56389E}">
      <dsp:nvSpPr>
        <dsp:cNvPr id="0" name=""/>
        <dsp:cNvSpPr/>
      </dsp:nvSpPr>
      <dsp:spPr>
        <a:xfrm>
          <a:off x="8478834" y="1559875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Digital Marketing Manager</a:t>
          </a:r>
          <a:endParaRPr lang="en-GB" sz="2500" kern="1200" dirty="0"/>
        </a:p>
      </dsp:txBody>
      <dsp:txXfrm>
        <a:off x="8478834" y="1559875"/>
        <a:ext cx="2192542" cy="1096271"/>
      </dsp:txXfrm>
    </dsp:sp>
    <dsp:sp modelId="{782400BE-34F4-4565-BFB0-93377B1D4F23}">
      <dsp:nvSpPr>
        <dsp:cNvPr id="0" name=""/>
        <dsp:cNvSpPr/>
      </dsp:nvSpPr>
      <dsp:spPr>
        <a:xfrm>
          <a:off x="9026970" y="3116580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Digital Marketing Officer (0.6)</a:t>
          </a:r>
          <a:endParaRPr lang="en-GB" sz="2500" kern="1200" dirty="0"/>
        </a:p>
      </dsp:txBody>
      <dsp:txXfrm>
        <a:off x="9026970" y="3116580"/>
        <a:ext cx="2192542" cy="1096271"/>
      </dsp:txXfrm>
    </dsp:sp>
    <dsp:sp modelId="{0359BE06-C373-4164-8D67-66AF3E2396A2}">
      <dsp:nvSpPr>
        <dsp:cNvPr id="0" name=""/>
        <dsp:cNvSpPr/>
      </dsp:nvSpPr>
      <dsp:spPr>
        <a:xfrm>
          <a:off x="9026970" y="4673285"/>
          <a:ext cx="2192542" cy="109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Email Marketing Executive</a:t>
          </a:r>
          <a:endParaRPr lang="en-GB" sz="2500" kern="1200" dirty="0"/>
        </a:p>
      </dsp:txBody>
      <dsp:txXfrm>
        <a:off x="9026970" y="4673285"/>
        <a:ext cx="2192542" cy="1096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F518-38B7-8C6D-31FD-19D349770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243A9-55CA-0ECB-8B22-E09F44A8F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4AFB6-23C2-B29A-7DD5-20C9FC00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64A55-A3E4-8DEE-897A-55DE08C36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295C4-E874-2823-36FB-D3AA36A3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93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161B-246D-6045-4A8D-C0CA7CAF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A8925-7C02-660D-4641-C916D49D7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01652-B570-F35D-2627-B5689876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90CE3-6994-05C0-0C1B-EF41732D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28E68-012C-5DDF-1FAB-5DF8EEB8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891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700D4-24A2-7BAB-C4AE-FE128006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E5AA6-23F3-9203-F4F3-71B92CAF9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B2EE5-8F0C-FD32-800E-673BAA9BA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41BFC-EB6F-E3C1-6775-E1DED420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47AE8-7C64-785C-6AFA-AA4CBE89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672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5103C-5A8F-82C3-A6DD-55E23A17F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B9747-9885-12BD-9B84-90CE6B941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FD20-9CEB-37FA-1C9E-89208B47B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A945D-5B39-9EA2-9A18-B0607D086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0816C-D031-3C21-52AB-0942F7DC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B5846-FE29-72C3-6C09-FB872874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59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D62A-0350-67EA-21BB-070DFFD29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69AF5-52C5-4F7D-9CB0-BEAFD897E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C480A-243D-3C46-E574-2343435A9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A8E4D-B5B1-F819-727E-953139F0F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F6978-F8A5-50D4-749E-921118AE7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2090E-2A04-B4E9-59DE-3FB01740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83208-DBA7-2EEF-0E2A-60E7073D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70617-FE04-713F-739F-FF4F203B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0120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9E6D-A6AB-1FC9-9D23-31CBEEE5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77D46-27B5-A764-B510-3B888085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9BC2E-951C-C3A8-8DAA-92F4E878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8FC75-97F4-BF45-973D-1B56F8632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29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E0B72-5F49-0C90-4944-2A25EEFD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4462C-4649-75E8-BE14-43FF4BF4E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10B18-51CA-5F11-9126-8DFBCC1E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8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C37A-3FBD-44E4-DF02-15948D32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C86CF-D2E8-2E9C-1E44-2F1E70840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0EF20-18E4-5806-F90F-7CFCA6E92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8C88F-9CEC-243B-B981-BEAD4B10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AD71D-8410-49BE-9A54-C533BB50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6E922-B282-E67E-6C47-9B6BBC16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2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5E17-CDE2-694C-15A3-0228CD43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53661-2BCC-F3B5-B8AB-AF496BDA5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4375D-B4D2-62E6-E3F4-00B4901FD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DA9D-D855-3945-8E71-28A32190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DEE0B-1453-0CF1-4097-4D7648D2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58122-1E6A-C4B1-0BD8-5EB4EB99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13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CA0A0-88F5-791D-AC85-1E75BD4D3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75623-F20B-B77C-4FBE-F54E0E687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08690-E640-0A87-6113-803604DD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97024-04C1-D48D-8011-C4E3B2C1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36C8B-5B0E-2F4A-FAAB-9BD9937A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30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726808-5DFA-2F5E-EEB7-4CD5CEDF4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B8E5A-1DF4-997E-5109-A1002DE76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2A0E-0DCB-4806-25AA-1432815D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CA8F2-76E8-B0DD-5461-864A212A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7D6C-8DBC-5696-3882-01762BB1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2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02165-11B8-C39F-32C9-275927D5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5F40F-022C-480D-D1E8-0ACF1E685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3D83D-AD2C-91D3-3AF0-F2B76E257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1EFF-BED6-438F-BDF8-22FFF5B07AEF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0172-635F-521B-68FD-5DEFFCDAF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EF9A-D3FA-C8CC-3B7F-3B97BC53E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44A5-9674-4396-86C6-943C98611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6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8F631257-CCA3-4D87-85B5-CCD4B711FB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4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FSE Departmental Overview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8073D55-0B51-4E89-8A23-D86D997E5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7128608"/>
              </p:ext>
            </p:extLst>
          </p:nvPr>
        </p:nvGraphicFramePr>
        <p:xfrm>
          <a:off x="58419" y="532998"/>
          <a:ext cx="12057381" cy="626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22FA0E-88FD-4F5D-BCA0-5BE22389A160}"/>
              </a:ext>
            </a:extLst>
          </p:cNvPr>
          <p:cNvSpPr txBox="1"/>
          <p:nvPr/>
        </p:nvSpPr>
        <p:spPr>
          <a:xfrm>
            <a:off x="10263673" y="0"/>
            <a:ext cx="1928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 Updated: May 2023</a:t>
            </a:r>
          </a:p>
        </p:txBody>
      </p:sp>
    </p:spTree>
    <p:extLst>
      <p:ext uri="{BB962C8B-B14F-4D97-AF65-F5344CB8AC3E}">
        <p14:creationId xmlns:p14="http://schemas.microsoft.com/office/powerpoint/2010/main" val="398317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22C260C0-1CC9-EB71-E3F9-17F65A315E68}"/>
              </a:ext>
            </a:extLst>
          </p:cNvPr>
          <p:cNvSpPr txBox="1">
            <a:spLocks/>
          </p:cNvSpPr>
          <p:nvPr/>
        </p:nvSpPr>
        <p:spPr>
          <a:xfrm>
            <a:off x="-1" y="26474"/>
            <a:ext cx="12192001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 Team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F7C1BD8-2220-6B48-AED3-1AB4BC803D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1476716"/>
              </p:ext>
            </p:extLst>
          </p:nvPr>
        </p:nvGraphicFramePr>
        <p:xfrm>
          <a:off x="319365" y="800367"/>
          <a:ext cx="11739418" cy="577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4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Kathryn Irwin</cp:lastModifiedBy>
  <cp:revision>14</cp:revision>
  <dcterms:created xsi:type="dcterms:W3CDTF">2023-07-31T14:34:51Z</dcterms:created>
  <dcterms:modified xsi:type="dcterms:W3CDTF">2023-07-31T15:21:37Z</dcterms:modified>
</cp:coreProperties>
</file>